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9"/>
  </p:notesMasterIdLst>
  <p:sldIdLst>
    <p:sldId id="258" r:id="rId2"/>
    <p:sldId id="257"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97" r:id="rId26"/>
    <p:sldId id="282" r:id="rId27"/>
    <p:sldId id="283" r:id="rId28"/>
    <p:sldId id="284" r:id="rId29"/>
    <p:sldId id="285" r:id="rId30"/>
    <p:sldId id="287" r:id="rId31"/>
    <p:sldId id="286" r:id="rId32"/>
    <p:sldId id="288" r:id="rId33"/>
    <p:sldId id="289" r:id="rId34"/>
    <p:sldId id="290" r:id="rId35"/>
    <p:sldId id="291" r:id="rId36"/>
    <p:sldId id="292" r:id="rId37"/>
    <p:sldId id="293" r:id="rId38"/>
    <p:sldId id="294" r:id="rId39"/>
    <p:sldId id="295" r:id="rId40"/>
    <p:sldId id="298" r:id="rId41"/>
    <p:sldId id="299" r:id="rId42"/>
    <p:sldId id="300" r:id="rId43"/>
    <p:sldId id="301" r:id="rId44"/>
    <p:sldId id="302" r:id="rId45"/>
    <p:sldId id="304" r:id="rId46"/>
    <p:sldId id="303" r:id="rId47"/>
    <p:sldId id="305" r:id="rId48"/>
  </p:sldIdLst>
  <p:sldSz cx="9144000" cy="6858000" type="screen4x3"/>
  <p:notesSz cx="6858000" cy="9144000"/>
  <p:custDataLst>
    <p:tags r:id="rId50"/>
  </p:custData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2880" userDrawn="1">
          <p15:clr>
            <a:srgbClr val="A4A3A4"/>
          </p15:clr>
        </p15:guide>
        <p15:guide id="3" orient="horz" pos="970" userDrawn="1">
          <p15:clr>
            <a:srgbClr val="A4A3A4"/>
          </p15:clr>
        </p15:guide>
        <p15:guide id="4" orient="horz" pos="36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cmAuthor id="2" name="Sally Horspool" initials="SH [2]" lastIdx="1" clrIdx="1"/>
  <p:cmAuthor id="3" name="Sally Horspool" initials="SH [3]" lastIdx="1" clrIdx="2"/>
  <p:cmAuthor id="4" name="Sally Horspool" initials="SH [4]" lastIdx="1" clrIdx="3"/>
  <p:cmAuthor id="5" name="Sally Horspool" initials="SH [5]" lastIdx="1" clrIdx="4"/>
  <p:cmAuthor id="6" name="Sally Horspool" initials="SH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00CC66"/>
    <a:srgbClr val="66FF99"/>
    <a:srgbClr val="0000FF"/>
    <a:srgbClr val="488CA7"/>
    <a:srgbClr val="5DBACA"/>
    <a:srgbClr val="2B5A6B"/>
    <a:srgbClr val="346C81"/>
    <a:srgbClr val="6DCFF6"/>
    <a:srgbClr val="58B7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82437" autoAdjust="0"/>
  </p:normalViewPr>
  <p:slideViewPr>
    <p:cSldViewPr snapToGrid="0" showGuides="1">
      <p:cViewPr varScale="1">
        <p:scale>
          <a:sx n="71" d="100"/>
          <a:sy n="71" d="100"/>
        </p:scale>
        <p:origin x="888" y="48"/>
      </p:cViewPr>
      <p:guideLst>
        <p:guide orient="horz" pos="1593"/>
        <p:guide pos="2880"/>
        <p:guide orient="horz" pos="970"/>
        <p:guide orient="horz" pos="3612"/>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A6B99-4B1A-3A42-96C3-81C6112AA663}" type="datetimeFigureOut">
              <a:rPr lang="en-US" smtClean="0"/>
              <a:pPr/>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872FC-81C8-514B-965E-7F48CC0AC1E4}" type="slidenum">
              <a:rPr lang="en-US" smtClean="0"/>
              <a:pPr/>
              <a:t>‹#›</a:t>
            </a:fld>
            <a:endParaRPr lang="en-US"/>
          </a:p>
        </p:txBody>
      </p:sp>
    </p:spTree>
    <p:extLst>
      <p:ext uri="{BB962C8B-B14F-4D97-AF65-F5344CB8AC3E}">
        <p14:creationId xmlns:p14="http://schemas.microsoft.com/office/powerpoint/2010/main" val="2293350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 so, tako kot pljuča in srce, ene od najpomembnejših</a:t>
            </a:r>
            <a:r>
              <a:rPr lang="sl-SI" sz="1200" kern="1200" baseline="0" dirty="0">
                <a:solidFill>
                  <a:schemeClr val="tx1"/>
                </a:solidFill>
                <a:effectLst/>
                <a:latin typeface="+mn-lt"/>
                <a:ea typeface="+mn-ea"/>
                <a:cs typeface="+mn-cs"/>
              </a:rPr>
              <a:t> organov v človeškem telesu. Toda večina ljudi ne ve dosti o njih! </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Vsak človek ima dve</a:t>
            </a:r>
            <a:r>
              <a:rPr lang="sl-SI" sz="1200" kern="1200" baseline="0" dirty="0">
                <a:solidFill>
                  <a:schemeClr val="tx1"/>
                </a:solidFill>
                <a:effectLst/>
                <a:latin typeface="+mn-lt"/>
                <a:ea typeface="+mn-ea"/>
                <a:cs typeface="+mn-cs"/>
              </a:rPr>
              <a:t> ledvici, ki ležita v trebuhu ob vsaki strani hrbtenice zadaj pod rebri. </a:t>
            </a:r>
          </a:p>
          <a:p>
            <a:r>
              <a:rPr lang="sl-SI" sz="1200" kern="1200" baseline="0" dirty="0">
                <a:solidFill>
                  <a:schemeClr val="tx1"/>
                </a:solidFill>
                <a:effectLst/>
                <a:latin typeface="+mn-lt"/>
                <a:ea typeface="+mn-ea"/>
                <a:cs typeface="+mn-cs"/>
              </a:rPr>
              <a:t>Ledvici imata obliko fižola.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pPr/>
              <a:t>2</a:t>
            </a:fld>
            <a:endParaRPr lang="en-US"/>
          </a:p>
        </p:txBody>
      </p:sp>
    </p:spTree>
    <p:extLst>
      <p:ext uri="{BB962C8B-B14F-4D97-AF65-F5344CB8AC3E}">
        <p14:creationId xmlns:p14="http://schemas.microsoft.com/office/powerpoint/2010/main" val="37672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Ledvice</a:t>
            </a:r>
            <a:r>
              <a:rPr lang="sl-SI" sz="1200" kern="1200" baseline="0" dirty="0">
                <a:solidFill>
                  <a:schemeClr val="tx1"/>
                </a:solidFill>
                <a:effectLst/>
                <a:latin typeface="+mn-lt"/>
                <a:ea typeface="+mn-ea"/>
                <a:cs typeface="+mn-cs"/>
              </a:rPr>
              <a:t> čistijo kri tako, da v seč izločajo odpadne snovi, ki nastanejo v človeškemu telesu – kar telo ne potrebuje.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12</a:t>
            </a:fld>
            <a:endParaRPr lang="en-US"/>
          </a:p>
        </p:txBody>
      </p:sp>
    </p:spTree>
    <p:extLst>
      <p:ext uri="{BB962C8B-B14F-4D97-AF65-F5344CB8AC3E}">
        <p14:creationId xmlns:p14="http://schemas.microsoft.com/office/powerpoint/2010/main" val="237978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Hrana,</a:t>
            </a:r>
            <a:r>
              <a:rPr lang="sl-SI" sz="1200" kern="1200" baseline="0" dirty="0">
                <a:solidFill>
                  <a:schemeClr val="tx1"/>
                </a:solidFill>
                <a:effectLst/>
                <a:latin typeface="+mn-lt"/>
                <a:ea typeface="+mn-ea"/>
                <a:cs typeface="+mn-cs"/>
              </a:rPr>
              <a:t> ki jo uživamo, vsebuje beljakovine, maščobe, ogljikove hidrate in mnogo drugih snovi. Te snovi so potrebne za rast in razvoj telesa. </a:t>
            </a: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Tista hrana, ki je telo</a:t>
            </a:r>
            <a:r>
              <a:rPr lang="sl-SI" sz="1200" kern="1200" baseline="0" dirty="0">
                <a:solidFill>
                  <a:schemeClr val="tx1"/>
                </a:solidFill>
                <a:effectLst/>
                <a:latin typeface="+mn-lt"/>
                <a:ea typeface="+mn-ea"/>
                <a:cs typeface="+mn-cs"/>
              </a:rPr>
              <a:t> ne more uporabiti, je odpadek, ki je lahko nevaren, če se ne izloči.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13</a:t>
            </a:fld>
            <a:endParaRPr lang="en-US"/>
          </a:p>
        </p:txBody>
      </p:sp>
    </p:spTree>
    <p:extLst>
      <p:ext uri="{BB962C8B-B14F-4D97-AF65-F5344CB8AC3E}">
        <p14:creationId xmlns:p14="http://schemas.microsoft.com/office/powerpoint/2010/main" val="289904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Ledvici izločajo odpadne</a:t>
            </a:r>
            <a:r>
              <a:rPr lang="sl-SI" sz="1200" kern="1200" baseline="0" dirty="0">
                <a:solidFill>
                  <a:schemeClr val="tx1"/>
                </a:solidFill>
                <a:effectLst/>
                <a:latin typeface="+mn-lt"/>
                <a:ea typeface="+mn-ea"/>
                <a:cs typeface="+mn-cs"/>
              </a:rPr>
              <a:t> snovi, ki nastanejo ob prebavi hrane in v drugih kemičnih reakcijah v telesu.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14</a:t>
            </a:fld>
            <a:endParaRPr lang="en-US"/>
          </a:p>
        </p:txBody>
      </p:sp>
    </p:spTree>
    <p:extLst>
      <p:ext uri="{BB962C8B-B14F-4D97-AF65-F5344CB8AC3E}">
        <p14:creationId xmlns:p14="http://schemas.microsoft.com/office/powerpoint/2010/main" val="1541425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Ledvice vzdržujejo</a:t>
            </a:r>
            <a:r>
              <a:rPr lang="sl-SI" sz="1200" kern="1200" baseline="0" dirty="0">
                <a:solidFill>
                  <a:schemeClr val="tx1"/>
                </a:solidFill>
                <a:effectLst/>
                <a:latin typeface="+mn-lt"/>
                <a:ea typeface="+mn-ea"/>
                <a:cs typeface="+mn-cs"/>
              </a:rPr>
              <a:t> ravnovesje tekočin tako, da odstranijo presežek vode, ki se nabere v tvojem telesu, toda ob tem ohranjajo nujno potrebno količino vode. Na ta način ledvice vzdržujejo ravno pravo količino vode v telesu.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15</a:t>
            </a:fld>
            <a:endParaRPr lang="en-US"/>
          </a:p>
        </p:txBody>
      </p:sp>
    </p:spTree>
    <p:extLst>
      <p:ext uri="{BB962C8B-B14F-4D97-AF65-F5344CB8AC3E}">
        <p14:creationId xmlns:p14="http://schemas.microsoft.com/office/powerpoint/2010/main" val="238077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Ledvice</a:t>
            </a:r>
            <a:r>
              <a:rPr lang="sl-SI" sz="1200" kern="1200" baseline="0" dirty="0">
                <a:solidFill>
                  <a:schemeClr val="tx1"/>
                </a:solidFill>
                <a:effectLst/>
                <a:latin typeface="+mn-lt"/>
                <a:ea typeface="+mn-ea"/>
                <a:cs typeface="+mn-cs"/>
              </a:rPr>
              <a:t> nadzorujejo tudi minerale in druge kemične snovi, ki skupaj z vodo zagotavljajo ravnotežje tekočin v telesu. Ta naloga ledvic je izredno pomembna, saj omogoča telesu, da je zdravo in da ustrezno deluje.</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16</a:t>
            </a:fld>
            <a:endParaRPr lang="en-US"/>
          </a:p>
        </p:txBody>
      </p:sp>
    </p:spTree>
    <p:extLst>
      <p:ext uri="{BB962C8B-B14F-4D97-AF65-F5344CB8AC3E}">
        <p14:creationId xmlns:p14="http://schemas.microsoft.com/office/powerpoint/2010/main" val="94216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Hormoni</a:t>
            </a:r>
            <a:r>
              <a:rPr lang="sl-SI" sz="1200" kern="1200" baseline="0" dirty="0">
                <a:solidFill>
                  <a:schemeClr val="tx1"/>
                </a:solidFill>
                <a:effectLst/>
                <a:latin typeface="+mn-lt"/>
                <a:ea typeface="+mn-ea"/>
                <a:cs typeface="+mn-cs"/>
              </a:rPr>
              <a:t> so kemične snovi (molekule), ki delujejo kot prenašalci sporočil v telesu – pomagajo celicam in organom, da opravljajo svoje delo. </a:t>
            </a:r>
          </a:p>
          <a:p>
            <a:r>
              <a:rPr lang="sl-SI" sz="1200" kern="1200" baseline="0" dirty="0">
                <a:solidFill>
                  <a:schemeClr val="tx1"/>
                </a:solidFill>
                <a:effectLst/>
                <a:latin typeface="+mn-lt"/>
                <a:ea typeface="+mn-ea"/>
                <a:cs typeface="+mn-cs"/>
              </a:rPr>
              <a:t>Ledvice izločajo hormon, ki se imenuje renin, ki uravnava krvni tlak, zato do vseh delov telesa pride ustrezna količina krvi.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17</a:t>
            </a:fld>
            <a:endParaRPr lang="en-US"/>
          </a:p>
        </p:txBody>
      </p:sp>
    </p:spTree>
    <p:extLst>
      <p:ext uri="{BB962C8B-B14F-4D97-AF65-F5344CB8AC3E}">
        <p14:creationId xmlns:p14="http://schemas.microsoft.com/office/powerpoint/2010/main" val="114509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Ledvice izločajo</a:t>
            </a:r>
            <a:r>
              <a:rPr lang="sl-SI" sz="1200" kern="1200" baseline="0" dirty="0">
                <a:solidFill>
                  <a:schemeClr val="tx1"/>
                </a:solidFill>
                <a:effectLst/>
                <a:latin typeface="+mn-lt"/>
                <a:ea typeface="+mn-ea"/>
                <a:cs typeface="+mn-cs"/>
              </a:rPr>
              <a:t> hormon (eritropoetin), ki sporoči telesu, kdaj naj napravi več rdečih krvničk, da nismo slabokrvni.</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18</a:t>
            </a:fld>
            <a:endParaRPr lang="en-US"/>
          </a:p>
        </p:txBody>
      </p:sp>
    </p:spTree>
    <p:extLst>
      <p:ext uri="{BB962C8B-B14F-4D97-AF65-F5344CB8AC3E}">
        <p14:creationId xmlns:p14="http://schemas.microsoft.com/office/powerpoint/2010/main" val="310487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Vitamin D </a:t>
            </a:r>
            <a:r>
              <a:rPr lang="sl-SI" sz="1200" kern="1200" dirty="0">
                <a:solidFill>
                  <a:schemeClr val="tx1"/>
                </a:solidFill>
                <a:effectLst/>
                <a:latin typeface="+mn-lt"/>
                <a:ea typeface="+mn-ea"/>
                <a:cs typeface="+mn-cs"/>
              </a:rPr>
              <a:t>je</a:t>
            </a:r>
            <a:r>
              <a:rPr lang="en-US" sz="1200" kern="1200" dirty="0">
                <a:solidFill>
                  <a:schemeClr val="tx1"/>
                </a:solidFill>
                <a:effectLst/>
                <a:latin typeface="+mn-lt"/>
                <a:ea typeface="+mn-ea"/>
                <a:cs typeface="+mn-cs"/>
              </a:rPr>
              <a:t> vitamin</a:t>
            </a:r>
            <a:r>
              <a:rPr lang="sl-SI" sz="1200" kern="1200" dirty="0">
                <a:solidFill>
                  <a:schemeClr val="tx1"/>
                </a:solidFill>
                <a:effectLst/>
                <a:latin typeface="+mn-lt"/>
                <a:ea typeface="+mn-ea"/>
                <a:cs typeface="+mn-cs"/>
              </a:rPr>
              <a:t>, ki ga izdelujejo</a:t>
            </a:r>
            <a:r>
              <a:rPr lang="sl-SI" sz="1200" kern="1200" baseline="0" dirty="0">
                <a:solidFill>
                  <a:schemeClr val="tx1"/>
                </a:solidFill>
                <a:effectLst/>
                <a:latin typeface="+mn-lt"/>
                <a:ea typeface="+mn-ea"/>
                <a:cs typeface="+mn-cs"/>
              </a:rPr>
              <a:t> posebne celice v koži takrat, ko smo na soncu.</a:t>
            </a:r>
            <a:endParaRPr lang="sl-SI"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Ledvice spremenijo vitamin D, ki ga dobimo</a:t>
            </a:r>
            <a:r>
              <a:rPr lang="sl-SI" sz="1200" kern="1200" baseline="0" dirty="0">
                <a:solidFill>
                  <a:schemeClr val="tx1"/>
                </a:solidFill>
                <a:effectLst/>
                <a:latin typeface="+mn-lt"/>
                <a:ea typeface="+mn-ea"/>
                <a:cs typeface="+mn-cs"/>
              </a:rPr>
              <a:t> s hrano, v njegovo aktivno obliko, ki pomaga pri vsrkavanju kalcija iz hrane, rasti kosti in zob, in ohranja kosti zdrave in močne.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19</a:t>
            </a:fld>
            <a:endParaRPr lang="en-US"/>
          </a:p>
        </p:txBody>
      </p:sp>
    </p:spTree>
    <p:extLst>
      <p:ext uri="{BB962C8B-B14F-4D97-AF65-F5344CB8AC3E}">
        <p14:creationId xmlns:p14="http://schemas.microsoft.com/office/powerpoint/2010/main" val="1649091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20</a:t>
            </a:fld>
            <a:endParaRPr lang="en-US"/>
          </a:p>
        </p:txBody>
      </p:sp>
    </p:spTree>
    <p:extLst>
      <p:ext uri="{BB962C8B-B14F-4D97-AF65-F5344CB8AC3E}">
        <p14:creationId xmlns:p14="http://schemas.microsoft.com/office/powerpoint/2010/main" val="2549830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ste že kdaj videli </a:t>
            </a:r>
            <a:r>
              <a:rPr lang="sl-SI" sz="1200" kern="1200" baseline="0" dirty="0">
                <a:solidFill>
                  <a:schemeClr val="tx1"/>
                </a:solidFill>
                <a:effectLst/>
                <a:latin typeface="+mn-lt"/>
                <a:ea typeface="+mn-ea"/>
                <a:cs typeface="+mn-cs"/>
              </a:rPr>
              <a:t>fižol, potem veste, kakšne oblike so ledvice.</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21</a:t>
            </a:fld>
            <a:endParaRPr lang="en-US"/>
          </a:p>
        </p:txBody>
      </p:sp>
    </p:spTree>
    <p:extLst>
      <p:ext uri="{BB962C8B-B14F-4D97-AF65-F5344CB8AC3E}">
        <p14:creationId xmlns:p14="http://schemas.microsoft.com/office/powerpoint/2010/main" val="117877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Pri odraslem</a:t>
            </a:r>
            <a:r>
              <a:rPr lang="sl-SI" sz="1200" kern="1200" baseline="0" dirty="0">
                <a:solidFill>
                  <a:schemeClr val="tx1"/>
                </a:solidFill>
                <a:effectLst/>
                <a:latin typeface="+mn-lt"/>
                <a:ea typeface="+mn-ea"/>
                <a:cs typeface="+mn-cs"/>
              </a:rPr>
              <a:t> človeku je ledvica dolga približno 10 cm, široka 6 cm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a:t>
            </a:fld>
            <a:endParaRPr lang="en-US"/>
          </a:p>
        </p:txBody>
      </p:sp>
    </p:spTree>
    <p:extLst>
      <p:ext uri="{BB962C8B-B14F-4D97-AF65-F5344CB8AC3E}">
        <p14:creationId xmlns:p14="http://schemas.microsoft.com/office/powerpoint/2010/main" val="291959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Vsaka ledvica je velika tako kot tvoja pest, mobilni telefon ali računalniška miška.</a:t>
            </a:r>
            <a:r>
              <a:rPr lang="sl-SI" sz="120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22</a:t>
            </a:fld>
            <a:endParaRPr lang="en-US"/>
          </a:p>
        </p:txBody>
      </p:sp>
    </p:spTree>
    <p:extLst>
      <p:ext uri="{BB962C8B-B14F-4D97-AF65-F5344CB8AC3E}">
        <p14:creationId xmlns:p14="http://schemas.microsoft.com/office/powerpoint/2010/main" val="168189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Ali ste vedeli, da</a:t>
            </a:r>
            <a:r>
              <a:rPr lang="sl-SI" sz="1200" kern="1200" baseline="0" dirty="0">
                <a:solidFill>
                  <a:schemeClr val="tx1"/>
                </a:solidFill>
                <a:effectLst/>
                <a:latin typeface="+mn-lt"/>
                <a:ea typeface="+mn-ea"/>
                <a:cs typeface="+mn-cs"/>
              </a:rPr>
              <a:t> vsako v enem dnevu ledvice prečistijo 170 litrov krvi?</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latin typeface="+mn-lt"/>
                <a:ea typeface="+mn-ea"/>
                <a:cs typeface="+mn-cs"/>
              </a:rPr>
              <a:t>To pomeni, da ledvice vsak dan to našo življenjsko tekočino očistijo kar 50-krat.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pPr/>
              <a:t>23</a:t>
            </a:fld>
            <a:endParaRPr lang="en-US"/>
          </a:p>
        </p:txBody>
      </p:sp>
    </p:spTree>
    <p:extLst>
      <p:ext uri="{BB962C8B-B14F-4D97-AF65-F5344CB8AC3E}">
        <p14:creationId xmlns:p14="http://schemas.microsoft.com/office/powerpoint/2010/main" val="62987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Če bi</a:t>
            </a:r>
            <a:r>
              <a:rPr lang="sl-SI" sz="1200" kern="1200" baseline="0" dirty="0">
                <a:solidFill>
                  <a:schemeClr val="tx1"/>
                </a:solidFill>
                <a:effectLst/>
                <a:latin typeface="+mn-lt"/>
                <a:ea typeface="+mn-ea"/>
                <a:cs typeface="+mn-cs"/>
              </a:rPr>
              <a:t> vsa ledvična telesca in ledvične cevke – ki se skupaj imenujejo nefroni – vzeli ven iz tvojih ledvic in jih položili v vrsto drugega za drugim...</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24</a:t>
            </a:fld>
            <a:endParaRPr lang="en-US"/>
          </a:p>
        </p:txBody>
      </p:sp>
    </p:spTree>
    <p:extLst>
      <p:ext uri="{BB962C8B-B14F-4D97-AF65-F5344CB8AC3E}">
        <p14:creationId xmlns:p14="http://schemas.microsoft.com/office/powerpoint/2010/main" val="1042253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kern="1200" baseline="0" dirty="0">
                <a:solidFill>
                  <a:schemeClr val="tx1"/>
                </a:solidFill>
                <a:effectLst/>
                <a:latin typeface="+mn-lt"/>
                <a:ea typeface="+mn-ea"/>
                <a:cs typeface="+mn-cs"/>
              </a:rPr>
              <a:t>...bi bili skupaj dolgi 16 kilometrov. </a:t>
            </a:r>
            <a:endParaRPr lang="en-US" dirty="0"/>
          </a:p>
          <a:p>
            <a:endParaRPr lang="sl-SI"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Tvoje telo lahko normalno deluje samo z eno ledvico.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26</a:t>
            </a:fld>
            <a:endParaRPr lang="en-US"/>
          </a:p>
        </p:txBody>
      </p:sp>
    </p:spTree>
    <p:extLst>
      <p:ext uri="{BB962C8B-B14F-4D97-AF65-F5344CB8AC3E}">
        <p14:creationId xmlns:p14="http://schemas.microsoft.com/office/powerpoint/2010/main" val="131473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Nekateri ljudje imajo bolne</a:t>
            </a:r>
            <a:r>
              <a:rPr lang="sl-SI" sz="1200" kern="1200" baseline="0" dirty="0">
                <a:solidFill>
                  <a:schemeClr val="tx1"/>
                </a:solidFill>
                <a:effectLst/>
                <a:latin typeface="+mn-lt"/>
                <a:ea typeface="+mn-ea"/>
                <a:cs typeface="+mn-cs"/>
              </a:rPr>
              <a:t> ledvice in včasih njihove ledvice prenehajo delovati.</a:t>
            </a:r>
          </a:p>
          <a:p>
            <a:r>
              <a:rPr lang="sl-SI" sz="1200" kern="1200" dirty="0">
                <a:solidFill>
                  <a:schemeClr val="tx1"/>
                </a:solidFill>
                <a:effectLst/>
                <a:latin typeface="+mn-lt"/>
                <a:ea typeface="+mn-ea"/>
                <a:cs typeface="+mn-cs"/>
              </a:rPr>
              <a:t>Ledvična bolezen pomeni, da so ledvice okvarjene</a:t>
            </a:r>
            <a:r>
              <a:rPr lang="sl-SI" sz="1200" kern="1200" baseline="0" dirty="0">
                <a:solidFill>
                  <a:schemeClr val="tx1"/>
                </a:solidFill>
                <a:effectLst/>
                <a:latin typeface="+mn-lt"/>
                <a:ea typeface="+mn-ea"/>
                <a:cs typeface="+mn-cs"/>
              </a:rPr>
              <a:t> in da ne morejo čistiti krvi in odstranjevati odvečne vode iz telesa tako, kot bi morale. To povzroči nabiranje odpadnih snovi v telesu, otekline in še druge težave, ki vplivajo na tvoje zdravje.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Ledvična</a:t>
            </a:r>
            <a:r>
              <a:rPr lang="sl-SI" sz="1200" b="1" kern="1200" baseline="0" dirty="0">
                <a:solidFill>
                  <a:schemeClr val="tx1"/>
                </a:solidFill>
                <a:effectLst/>
                <a:latin typeface="+mn-lt"/>
                <a:ea typeface="+mn-ea"/>
                <a:cs typeface="+mn-cs"/>
              </a:rPr>
              <a:t> bolezen na začetku ne dela nobenih posebnih težav</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Človek se ne počuti</a:t>
            </a:r>
            <a:r>
              <a:rPr lang="sl-SI" sz="1200" kern="1200" baseline="0" dirty="0">
                <a:solidFill>
                  <a:schemeClr val="tx1"/>
                </a:solidFill>
                <a:effectLst/>
                <a:latin typeface="+mn-lt"/>
                <a:ea typeface="+mn-ea"/>
                <a:cs typeface="+mn-cs"/>
              </a:rPr>
              <a:t> nič drugače, dokler ledvična bolezen že zelo ne napreduje. Ledvično bolezen lahko zato dovolj zgodaj odkrijemo samo s preiskavami krvi in seča.</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28</a:t>
            </a:fld>
            <a:endParaRPr lang="en-US"/>
          </a:p>
        </p:txBody>
      </p:sp>
    </p:spTree>
    <p:extLst>
      <p:ext uri="{BB962C8B-B14F-4D97-AF65-F5344CB8AC3E}">
        <p14:creationId xmlns:p14="http://schemas.microsoft.com/office/powerpoint/2010/main" val="3090984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sl-SI" sz="1200" kern="1200" dirty="0">
                <a:solidFill>
                  <a:schemeClr val="tx1"/>
                </a:solidFill>
                <a:effectLst/>
                <a:latin typeface="+mn-lt"/>
                <a:ea typeface="+mn-ea"/>
                <a:cs typeface="+mn-cs"/>
              </a:rPr>
              <a:t>Poznamo</a:t>
            </a:r>
            <a:r>
              <a:rPr lang="sl-SI" sz="1200" kern="1200" baseline="0" dirty="0">
                <a:solidFill>
                  <a:schemeClr val="tx1"/>
                </a:solidFill>
                <a:effectLst/>
                <a:latin typeface="+mn-lt"/>
                <a:ea typeface="+mn-ea"/>
                <a:cs typeface="+mn-cs"/>
              </a:rPr>
              <a:t> preiskave krvi, s katerimi preverimo, kako dobro tvoje ledvice čistijo kri in kako dobro opravljajo svoje naloge.</a:t>
            </a:r>
          </a:p>
          <a:p>
            <a:pPr marL="0" marR="0" lvl="0" indent="0" algn="l" defTabSz="457200" rtl="0" eaLnBrk="1" fontAlgn="auto" latinLnBrk="0" hangingPunct="1">
              <a:lnSpc>
                <a:spcPct val="100000"/>
              </a:lnSpc>
              <a:spcBef>
                <a:spcPts val="0"/>
              </a:spcBef>
              <a:spcAft>
                <a:spcPts val="0"/>
              </a:spcAft>
              <a:buClrTx/>
              <a:buSzTx/>
              <a:buFontTx/>
              <a:buNone/>
              <a:tabLst/>
              <a:defRPr/>
            </a:pPr>
            <a:r>
              <a:rPr lang="sl-SI" sz="1200" kern="1200" baseline="0" dirty="0">
                <a:solidFill>
                  <a:schemeClr val="tx1"/>
                </a:solidFill>
                <a:effectLst/>
                <a:latin typeface="+mn-lt"/>
                <a:ea typeface="+mn-ea"/>
                <a:cs typeface="+mn-cs"/>
              </a:rPr>
              <a:t>S preiskavo seča preverimo, ali so v seču beljakovine. Če so ledvice bolne, se v seču v velikih količinah izločajo beljakovine. V tem primeru se seč zelo peni.</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29</a:t>
            </a:fld>
            <a:endParaRPr lang="en-US"/>
          </a:p>
        </p:txBody>
      </p:sp>
    </p:spTree>
    <p:extLst>
      <p:ext uri="{BB962C8B-B14F-4D97-AF65-F5344CB8AC3E}">
        <p14:creationId xmlns:p14="http://schemas.microsoft.com/office/powerpoint/2010/main" val="3838172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Če so</a:t>
            </a:r>
            <a:r>
              <a:rPr lang="sl-SI" sz="1200" kern="1200" baseline="0" dirty="0">
                <a:solidFill>
                  <a:schemeClr val="tx1"/>
                </a:solidFill>
                <a:effectLst/>
                <a:latin typeface="+mn-lt"/>
                <a:ea typeface="+mn-ea"/>
                <a:cs typeface="+mn-cs"/>
              </a:rPr>
              <a:t> človekove ledvice tako hudo bolne, da delujejo manj kot 10% tega, kar je normalno, ima človek “končno odpoved ledvic”.</a:t>
            </a:r>
          </a:p>
          <a:p>
            <a:r>
              <a:rPr lang="sl-SI" sz="1200" kern="1200" baseline="0" dirty="0">
                <a:solidFill>
                  <a:schemeClr val="tx1"/>
                </a:solidFill>
                <a:effectLst/>
                <a:latin typeface="+mn-lt"/>
                <a:ea typeface="+mn-ea"/>
                <a:cs typeface="+mn-cs"/>
              </a:rPr>
              <a:t>Takrat je potrebno začeti s posebnim zdravljenjem – čiščenjem krvi z dializo ali presaditi ledvico.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30</a:t>
            </a:fld>
            <a:endParaRPr lang="en-US"/>
          </a:p>
        </p:txBody>
      </p:sp>
    </p:spTree>
    <p:extLst>
      <p:ext uri="{BB962C8B-B14F-4D97-AF65-F5344CB8AC3E}">
        <p14:creationId xmlns:p14="http://schemas.microsoft.com/office/powerpoint/2010/main" val="836145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Dializa odstrani odpadne snovi in presežek</a:t>
            </a:r>
            <a:r>
              <a:rPr lang="sl-SI" sz="1200" kern="1200" baseline="0" dirty="0">
                <a:solidFill>
                  <a:schemeClr val="tx1"/>
                </a:solidFill>
                <a:effectLst/>
                <a:latin typeface="+mn-lt"/>
                <a:ea typeface="+mn-ea"/>
                <a:cs typeface="+mn-cs"/>
              </a:rPr>
              <a:t> vode iz telesa – kakor neke vrste pralni stroj! </a:t>
            </a: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Poznamo dve</a:t>
            </a:r>
            <a:r>
              <a:rPr lang="sl-SI" sz="1200" kern="1200" baseline="0" dirty="0">
                <a:solidFill>
                  <a:schemeClr val="tx1"/>
                </a:solidFill>
                <a:effectLst/>
                <a:latin typeface="+mn-lt"/>
                <a:ea typeface="+mn-ea"/>
                <a:cs typeface="+mn-cs"/>
              </a:rPr>
              <a:t> vrsti dialize: krvno dializo z umetno ledvico (hemodializo) in trebušno dializo (peritonealno dializo).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31</a:t>
            </a:fld>
            <a:endParaRPr lang="en-US"/>
          </a:p>
        </p:txBody>
      </p:sp>
    </p:spTree>
    <p:extLst>
      <p:ext uri="{BB962C8B-B14F-4D97-AF65-F5344CB8AC3E}">
        <p14:creationId xmlns:p14="http://schemas.microsoft.com/office/powerpoint/2010/main" val="261382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b="0" kern="1200" dirty="0">
                <a:solidFill>
                  <a:schemeClr val="tx1"/>
                </a:solidFill>
                <a:effectLst/>
                <a:latin typeface="+mn-lt"/>
                <a:ea typeface="+mn-ea"/>
                <a:cs typeface="+mn-cs"/>
              </a:rPr>
              <a:t>Pri</a:t>
            </a:r>
            <a:r>
              <a:rPr lang="sl-SI" sz="1200" b="1" kern="1200" baseline="0" dirty="0">
                <a:solidFill>
                  <a:schemeClr val="tx1"/>
                </a:solidFill>
                <a:effectLst/>
                <a:latin typeface="+mn-lt"/>
                <a:ea typeface="+mn-ea"/>
                <a:cs typeface="+mn-cs"/>
              </a:rPr>
              <a:t> h</a:t>
            </a:r>
            <a:r>
              <a:rPr lang="en-US" sz="1200" b="1" kern="1200" dirty="0" err="1">
                <a:solidFill>
                  <a:schemeClr val="tx1"/>
                </a:solidFill>
                <a:effectLst/>
                <a:latin typeface="+mn-lt"/>
                <a:ea typeface="+mn-ea"/>
                <a:cs typeface="+mn-cs"/>
              </a:rPr>
              <a:t>emodial</a:t>
            </a:r>
            <a:r>
              <a:rPr lang="sl-SI" sz="1200" b="1" kern="1200" dirty="0" err="1">
                <a:solidFill>
                  <a:schemeClr val="tx1"/>
                </a:solidFill>
                <a:effectLst/>
                <a:latin typeface="+mn-lt"/>
                <a:ea typeface="+mn-ea"/>
                <a:cs typeface="+mn-cs"/>
              </a:rPr>
              <a:t>izi</a:t>
            </a:r>
            <a:r>
              <a:rPr lang="en-US" sz="1200" kern="1200" dirty="0">
                <a:solidFill>
                  <a:schemeClr val="tx1"/>
                </a:solidFill>
                <a:effectLst/>
                <a:latin typeface="+mn-lt"/>
                <a:ea typeface="+mn-ea"/>
                <a:cs typeface="+mn-cs"/>
              </a:rPr>
              <a:t> </a:t>
            </a:r>
            <a:r>
              <a:rPr lang="sl-SI" sz="1200" b="1" kern="1200" dirty="0">
                <a:solidFill>
                  <a:schemeClr val="tx1"/>
                </a:solidFill>
                <a:effectLst/>
                <a:latin typeface="+mn-lt"/>
                <a:ea typeface="+mn-ea"/>
                <a:cs typeface="+mn-cs"/>
              </a:rPr>
              <a:t>(krvni dializi)</a:t>
            </a:r>
            <a:r>
              <a:rPr lang="sl-SI" sz="1200" b="1" kern="1200" baseline="0" dirty="0">
                <a:solidFill>
                  <a:schemeClr val="tx1"/>
                </a:solidFill>
                <a:effectLst/>
                <a:latin typeface="+mn-lt"/>
                <a:ea typeface="+mn-ea"/>
                <a:cs typeface="+mn-cs"/>
              </a:rPr>
              <a:t> </a:t>
            </a:r>
            <a:r>
              <a:rPr lang="sl-SI" sz="1200" kern="1200" baseline="0" dirty="0">
                <a:solidFill>
                  <a:schemeClr val="tx1"/>
                </a:solidFill>
                <a:effectLst/>
                <a:latin typeface="+mn-lt"/>
                <a:ea typeface="+mn-ea"/>
                <a:cs typeface="+mn-cs"/>
              </a:rPr>
              <a:t>uporabljamo prečiščevalno napravo, ki s pomočjo umetne ledvice odstrani odpadne snovi in presežek vode iz krvi.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32</a:t>
            </a:fld>
            <a:endParaRPr lang="en-US"/>
          </a:p>
        </p:txBody>
      </p:sp>
    </p:spTree>
    <p:extLst>
      <p:ext uri="{BB962C8B-B14F-4D97-AF65-F5344CB8AC3E}">
        <p14:creationId xmlns:p14="http://schemas.microsoft.com/office/powerpoint/2010/main" val="1892863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baseline="0" dirty="0">
                <a:solidFill>
                  <a:schemeClr val="tx1"/>
                </a:solidFill>
                <a:effectLst/>
                <a:latin typeface="+mn-lt"/>
                <a:ea typeface="+mn-ea"/>
                <a:cs typeface="+mn-cs"/>
              </a:rPr>
              <a:t>....debela 4 cm – v velikosti tvoje pesti. </a:t>
            </a:r>
            <a:endParaRPr lang="sl-SI"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a:t>
            </a:r>
            <a:r>
              <a:rPr lang="sl-SI" sz="1200" kern="1200" baseline="0" dirty="0">
                <a:solidFill>
                  <a:schemeClr val="tx1"/>
                </a:solidFill>
                <a:effectLst/>
                <a:latin typeface="+mn-lt"/>
                <a:ea typeface="+mn-ea"/>
                <a:cs typeface="+mn-cs"/>
              </a:rPr>
              <a:t> drugem načinu, ki se imenuje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peritoneal</a:t>
            </a:r>
            <a:r>
              <a:rPr lang="sl-SI" sz="1200" b="1" kern="1200" dirty="0">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dial</a:t>
            </a:r>
            <a:r>
              <a:rPr lang="sl-SI" sz="1200" b="1" kern="1200" dirty="0" err="1">
                <a:solidFill>
                  <a:schemeClr val="tx1"/>
                </a:solidFill>
                <a:effectLst/>
                <a:latin typeface="+mn-lt"/>
                <a:ea typeface="+mn-ea"/>
                <a:cs typeface="+mn-cs"/>
              </a:rPr>
              <a:t>iza</a:t>
            </a:r>
            <a:r>
              <a:rPr lang="sl-SI" sz="1200" b="1" kern="1200" baseline="0" dirty="0">
                <a:solidFill>
                  <a:schemeClr val="tx1"/>
                </a:solidFill>
                <a:effectLst/>
                <a:latin typeface="+mn-lt"/>
                <a:ea typeface="+mn-ea"/>
                <a:cs typeface="+mn-cs"/>
              </a:rPr>
              <a:t> (trebušna dializa)</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prečiščevanje</a:t>
            </a:r>
            <a:r>
              <a:rPr lang="sl-SI" sz="1200" kern="1200" baseline="0" dirty="0">
                <a:solidFill>
                  <a:schemeClr val="tx1"/>
                </a:solidFill>
                <a:effectLst/>
                <a:latin typeface="+mn-lt"/>
                <a:ea typeface="+mn-ea"/>
                <a:cs typeface="+mn-cs"/>
              </a:rPr>
              <a:t> krvi in odstranjevanje vode opravlja trebušna mrena v trebuhu!</a:t>
            </a:r>
            <a:endParaRPr lang="en-US"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Dializa je</a:t>
            </a:r>
            <a:r>
              <a:rPr lang="sl-SI" sz="1200" kern="1200" baseline="0" dirty="0">
                <a:solidFill>
                  <a:schemeClr val="tx1"/>
                </a:solidFill>
                <a:effectLst/>
                <a:latin typeface="+mn-lt"/>
                <a:ea typeface="+mn-ea"/>
                <a:cs typeface="+mn-cs"/>
              </a:rPr>
              <a:t> zdravljenje za ljudi s hudo ledvično boleznijo, ki rešuje življenja, a ne more ozdraviti ledvic. </a:t>
            </a:r>
          </a:p>
          <a:p>
            <a:endParaRPr lang="sl-SI" sz="1200" kern="1200" baseline="0" dirty="0">
              <a:solidFill>
                <a:schemeClr val="tx1"/>
              </a:solidFill>
              <a:effectLst/>
              <a:latin typeface="+mn-lt"/>
              <a:ea typeface="+mn-ea"/>
              <a:cs typeface="+mn-cs"/>
            </a:endParaRPr>
          </a:p>
          <a:p>
            <a:r>
              <a:rPr lang="sl-SI" sz="1200" kern="1200" baseline="0" dirty="0">
                <a:solidFill>
                  <a:schemeClr val="tx1"/>
                </a:solidFill>
                <a:effectLst/>
                <a:latin typeface="+mn-lt"/>
                <a:ea typeface="+mn-ea"/>
                <a:cs typeface="+mn-cs"/>
              </a:rPr>
              <a:t>Uspešna presaditev ledvice je najbolj učinkovito zdravljenje pri končni odpovedi ledvic.</a:t>
            </a:r>
            <a:endParaRPr lang="sl-SI"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33</a:t>
            </a:fld>
            <a:endParaRPr lang="en-US"/>
          </a:p>
        </p:txBody>
      </p:sp>
    </p:spTree>
    <p:extLst>
      <p:ext uri="{BB962C8B-B14F-4D97-AF65-F5344CB8AC3E}">
        <p14:creationId xmlns:p14="http://schemas.microsoft.com/office/powerpoint/2010/main" val="4120553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Presaditev ledvice</a:t>
            </a:r>
            <a:r>
              <a:rPr lang="sl-SI" sz="1200" kern="1200" baseline="0" dirty="0">
                <a:solidFill>
                  <a:schemeClr val="tx1"/>
                </a:solidFill>
                <a:effectLst/>
                <a:latin typeface="+mn-lt"/>
                <a:ea typeface="+mn-ea"/>
                <a:cs typeface="+mn-cs"/>
              </a:rPr>
              <a:t> je postopek, pri kateri se zdravo ledvico (živega ali umrlega darovalca) z operacijo vstavi v telo človeka, ki ima končno odpoved ledvic. Poveže se z žilami in sečnim mehurjem tega človeka, zato lahko izloča seč.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34</a:t>
            </a:fld>
            <a:endParaRPr lang="en-US"/>
          </a:p>
        </p:txBody>
      </p:sp>
    </p:spTree>
    <p:extLst>
      <p:ext uri="{BB962C8B-B14F-4D97-AF65-F5344CB8AC3E}">
        <p14:creationId xmlns:p14="http://schemas.microsoft.com/office/powerpoint/2010/main" val="2482777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a:t>
            </a:r>
            <a:r>
              <a:rPr lang="sl-SI" sz="1200" kern="1200" baseline="0" dirty="0">
                <a:solidFill>
                  <a:schemeClr val="tx1"/>
                </a:solidFill>
                <a:effectLst/>
                <a:latin typeface="+mn-lt"/>
                <a:ea typeface="+mn-ea"/>
                <a:cs typeface="+mn-cs"/>
              </a:rPr>
              <a:t> presaditvi ledvic </a:t>
            </a:r>
            <a:r>
              <a:rPr lang="sl-SI" sz="1200" kern="1200" baseline="0" dirty="0" err="1">
                <a:solidFill>
                  <a:schemeClr val="tx1"/>
                </a:solidFill>
                <a:effectLst/>
                <a:latin typeface="+mn-lt"/>
                <a:ea typeface="+mn-ea"/>
                <a:cs typeface="+mn-cs"/>
              </a:rPr>
              <a:t>ponavadi</a:t>
            </a:r>
            <a:r>
              <a:rPr lang="sl-SI" sz="1200" kern="1200" baseline="0" dirty="0">
                <a:solidFill>
                  <a:schemeClr val="tx1"/>
                </a:solidFill>
                <a:effectLst/>
                <a:latin typeface="+mn-lt"/>
                <a:ea typeface="+mn-ea"/>
                <a:cs typeface="+mn-cs"/>
              </a:rPr>
              <a:t> ne odstranjujemo starih, nedelujočih ledvic. Nova, zdrava presajena ledvica se presadi v spodnji del trebuha in prevzame vse naloge nedelujočih ledvic.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35</a:t>
            </a:fld>
            <a:endParaRPr lang="en-US"/>
          </a:p>
        </p:txBody>
      </p:sp>
    </p:spTree>
    <p:extLst>
      <p:ext uri="{BB962C8B-B14F-4D97-AF65-F5344CB8AC3E}">
        <p14:creationId xmlns:p14="http://schemas.microsoft.com/office/powerpoint/2010/main" val="2760523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sz="1200" b="1" kern="1200" dirty="0">
                <a:solidFill>
                  <a:schemeClr val="tx1"/>
                </a:solidFill>
                <a:effectLst/>
                <a:latin typeface="+mn-lt"/>
                <a:ea typeface="+mn-ea"/>
                <a:cs typeface="+mn-cs"/>
              </a:rPr>
              <a:t>Kaj lahko storiš za zdravje</a:t>
            </a:r>
            <a:r>
              <a:rPr lang="sl-SI" sz="1200" b="1" kern="1200" baseline="0" dirty="0">
                <a:solidFill>
                  <a:schemeClr val="tx1"/>
                </a:solidFill>
                <a:effectLst/>
                <a:latin typeface="+mn-lt"/>
                <a:ea typeface="+mn-ea"/>
                <a:cs typeface="+mn-cs"/>
              </a:rPr>
              <a:t> svojih ledvic?</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Obstaja več načinov, kako ohraniti svoje ledvice zdrave.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37</a:t>
            </a:fld>
            <a:endParaRPr lang="en-US"/>
          </a:p>
        </p:txBody>
      </p:sp>
    </p:spTree>
    <p:extLst>
      <p:ext uri="{BB962C8B-B14F-4D97-AF65-F5344CB8AC3E}">
        <p14:creationId xmlns:p14="http://schemas.microsoft.com/office/powerpoint/2010/main" val="2898267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Telesna</a:t>
            </a:r>
            <a:r>
              <a:rPr lang="sl-SI" sz="1200" kern="1200" baseline="0" dirty="0">
                <a:solidFill>
                  <a:schemeClr val="tx1"/>
                </a:solidFill>
                <a:effectLst/>
                <a:latin typeface="+mn-lt"/>
                <a:ea typeface="+mn-ea"/>
                <a:cs typeface="+mn-cs"/>
              </a:rPr>
              <a:t> vadba, ukvarjanje s športom</a:t>
            </a:r>
            <a:r>
              <a:rPr lang="en-US" sz="1200" kern="1200" dirty="0">
                <a:solidFill>
                  <a:schemeClr val="tx1"/>
                </a:solidFill>
                <a:effectLst/>
                <a:latin typeface="+mn-lt"/>
                <a:ea typeface="+mn-ea"/>
                <a:cs typeface="+mn-cs"/>
              </a:rPr>
              <a:t>,</a:t>
            </a:r>
            <a:r>
              <a:rPr lang="sl-SI" sz="1200" kern="1200" dirty="0">
                <a:solidFill>
                  <a:schemeClr val="tx1"/>
                </a:solidFill>
                <a:effectLst/>
                <a:latin typeface="+mn-lt"/>
                <a:ea typeface="+mn-ea"/>
                <a:cs typeface="+mn-cs"/>
              </a:rPr>
              <a:t> sprehod</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z družino in prijatelji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plavanje idr.</a:t>
            </a:r>
            <a:r>
              <a:rPr lang="sl-SI" sz="1200" kern="1200" baseline="0" dirty="0">
                <a:solidFill>
                  <a:schemeClr val="tx1"/>
                </a:solidFill>
                <a:effectLst/>
                <a:latin typeface="+mn-lt"/>
                <a:ea typeface="+mn-ea"/>
                <a:cs typeface="+mn-cs"/>
              </a:rPr>
              <a:t> so dobre navade, ki bodo pripomogle, da bodo tvoje ledvice v vrhunski formi!</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38</a:t>
            </a:fld>
            <a:endParaRPr lang="en-US"/>
          </a:p>
        </p:txBody>
      </p:sp>
    </p:spTree>
    <p:extLst>
      <p:ext uri="{BB962C8B-B14F-4D97-AF65-F5344CB8AC3E}">
        <p14:creationId xmlns:p14="http://schemas.microsoft.com/office/powerpoint/2010/main" val="643985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Jej zdravo hrano, ki ne vsebuje preveč sladkorja. Preveč je preveč! Uživanje sadja</a:t>
            </a:r>
            <a:r>
              <a:rPr lang="sl-SI" sz="1200" kern="1200" baseline="0" dirty="0">
                <a:solidFill>
                  <a:schemeClr val="tx1"/>
                </a:solidFill>
                <a:effectLst/>
                <a:latin typeface="+mn-lt"/>
                <a:ea typeface="+mn-ea"/>
                <a:cs typeface="+mn-cs"/>
              </a:rPr>
              <a:t> in zelenjave bo pomagalo tvojim ledvicam (in osrečilo tvoje starše!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39</a:t>
            </a:fld>
            <a:endParaRPr lang="en-US"/>
          </a:p>
        </p:txBody>
      </p:sp>
    </p:spTree>
    <p:extLst>
      <p:ext uri="{BB962C8B-B14F-4D97-AF65-F5344CB8AC3E}">
        <p14:creationId xmlns:p14="http://schemas.microsoft.com/office/powerpoint/2010/main" val="3389492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Zmanjšaj</a:t>
            </a:r>
            <a:r>
              <a:rPr lang="sl-SI" sz="1200" kern="1200" baseline="0" dirty="0">
                <a:solidFill>
                  <a:schemeClr val="tx1"/>
                </a:solidFill>
                <a:effectLst/>
                <a:latin typeface="+mn-lt"/>
                <a:ea typeface="+mn-ea"/>
                <a:cs typeface="+mn-cs"/>
              </a:rPr>
              <a:t> vnos soli! Ko je soli preveč, jo je preveč! Jej sveže pripravljeno hrano in čim manj v naprej pripravljene hrane (to je pakirane hrane, ki jo kupiš v trgovini, sendvičev in podobne hrane) ter hrane iz lokalov. Taki hrani ne dodajaj soli.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41</a:t>
            </a:fld>
            <a:endParaRPr lang="en-US"/>
          </a:p>
        </p:txBody>
      </p:sp>
    </p:spTree>
    <p:extLst>
      <p:ext uri="{BB962C8B-B14F-4D97-AF65-F5344CB8AC3E}">
        <p14:creationId xmlns:p14="http://schemas.microsoft.com/office/powerpoint/2010/main" val="1815154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VEDNO je bolje</a:t>
            </a:r>
            <a:r>
              <a:rPr lang="sl-SI" sz="1200" kern="1200" baseline="0" dirty="0">
                <a:solidFill>
                  <a:schemeClr val="tx1"/>
                </a:solidFill>
                <a:effectLst/>
                <a:latin typeface="+mn-lt"/>
                <a:ea typeface="+mn-ea"/>
                <a:cs typeface="+mn-cs"/>
              </a:rPr>
              <a:t> piti vodo kot sladke pijače ali pijače z mehurčki, ki imajo dodane različne kemične snovi.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42</a:t>
            </a:fld>
            <a:endParaRPr lang="en-US"/>
          </a:p>
        </p:txBody>
      </p:sp>
    </p:spTree>
    <p:extLst>
      <p:ext uri="{BB962C8B-B14F-4D97-AF65-F5344CB8AC3E}">
        <p14:creationId xmlns:p14="http://schemas.microsoft.com/office/powerpoint/2010/main" val="3396588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a:t>Kajenje škod tudi ledvicam, ker oži ledvične žile in ledvice ne dobijo dovolj krvi.</a:t>
            </a:r>
          </a:p>
        </p:txBody>
      </p:sp>
      <p:sp>
        <p:nvSpPr>
          <p:cNvPr id="4" name="Slide Number Placeholder 3"/>
          <p:cNvSpPr>
            <a:spLocks noGrp="1"/>
          </p:cNvSpPr>
          <p:nvPr>
            <p:ph type="sldNum" sz="quarter" idx="10"/>
          </p:nvPr>
        </p:nvSpPr>
        <p:spPr/>
        <p:txBody>
          <a:bodyPr/>
          <a:lstStyle/>
          <a:p>
            <a:fld id="{2EA872FC-81C8-514B-965E-7F48CC0AC1E4}"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baseline="0" dirty="0">
                <a:solidFill>
                  <a:schemeClr val="tx1"/>
                </a:solidFill>
                <a:effectLst/>
                <a:latin typeface="+mn-lt"/>
                <a:ea typeface="+mn-ea"/>
                <a:cs typeface="+mn-cs"/>
              </a:rPr>
              <a:t>Tehta približno </a:t>
            </a:r>
            <a:r>
              <a:rPr lang="en-US" sz="1200" kern="1200" dirty="0">
                <a:solidFill>
                  <a:schemeClr val="tx1"/>
                </a:solidFill>
                <a:effectLst/>
                <a:latin typeface="+mn-lt"/>
                <a:ea typeface="+mn-ea"/>
                <a:cs typeface="+mn-cs"/>
              </a:rPr>
              <a:t>150-170 gram</a:t>
            </a:r>
            <a:r>
              <a:rPr lang="sl-SI" sz="1200" kern="1200" dirty="0">
                <a:solidFill>
                  <a:schemeClr val="tx1"/>
                </a:solidFill>
                <a:effectLst/>
                <a:latin typeface="+mn-lt"/>
                <a:ea typeface="+mn-ea"/>
                <a:cs typeface="+mn-cs"/>
              </a:rPr>
              <a:t>ov.</a:t>
            </a:r>
            <a:r>
              <a:rPr lang="sl-SI" sz="1200" kern="1200" baseline="0" dirty="0">
                <a:solidFill>
                  <a:schemeClr val="tx1"/>
                </a:solidFill>
                <a:effectLst/>
                <a:latin typeface="+mn-lt"/>
                <a:ea typeface="+mn-ea"/>
                <a:cs typeface="+mn-cs"/>
              </a:rPr>
              <a:t> </a:t>
            </a:r>
            <a:endParaRPr lang="en-US" dirty="0"/>
          </a:p>
          <a:p>
            <a:endParaRPr lang="sl-SI" dirty="0"/>
          </a:p>
          <a:p>
            <a:endParaRPr lang="sl-SI"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a:t>Še posebej</a:t>
            </a:r>
            <a:r>
              <a:rPr lang="sl-SI" baseline="0" dirty="0"/>
              <a:t> so za ledvice nevarna zdravila, ki se jih predpisuje proti revmatskim bolečinam.</a:t>
            </a:r>
            <a:endParaRPr lang="sl-SI"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l-SI"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i="1" kern="1200" dirty="0">
                <a:solidFill>
                  <a:schemeClr val="tx1"/>
                </a:solidFill>
                <a:effectLst/>
                <a:latin typeface="+mn-lt"/>
                <a:ea typeface="+mn-ea"/>
                <a:cs typeface="+mn-cs"/>
              </a:rPr>
              <a:t>Akcija </a:t>
            </a:r>
            <a:r>
              <a:rPr lang="sl-SI" sz="1200" i="1" kern="1200" baseline="0" dirty="0">
                <a:solidFill>
                  <a:schemeClr val="tx1"/>
                </a:solidFill>
                <a:effectLst/>
                <a:latin typeface="+mn-lt"/>
                <a:ea typeface="+mn-ea"/>
                <a:cs typeface="+mn-cs"/>
              </a:rPr>
              <a:t>“Napravi korak” ob </a:t>
            </a:r>
            <a:r>
              <a:rPr lang="sl-SI" sz="1200" i="1" kern="1200" dirty="0">
                <a:solidFill>
                  <a:schemeClr val="tx1"/>
                </a:solidFill>
                <a:effectLst/>
                <a:latin typeface="+mn-lt"/>
                <a:ea typeface="+mn-ea"/>
                <a:cs typeface="+mn-cs"/>
              </a:rPr>
              <a:t>Svetovnem</a:t>
            </a:r>
            <a:r>
              <a:rPr lang="sl-SI" sz="1200" i="1" kern="1200" baseline="0" dirty="0">
                <a:solidFill>
                  <a:schemeClr val="tx1"/>
                </a:solidFill>
                <a:effectLst/>
                <a:latin typeface="+mn-lt"/>
                <a:ea typeface="+mn-ea"/>
                <a:cs typeface="+mn-cs"/>
              </a:rPr>
              <a:t> </a:t>
            </a:r>
            <a:r>
              <a:rPr lang="sl-SI" sz="1200" i="1" kern="1200" dirty="0">
                <a:solidFill>
                  <a:schemeClr val="tx1"/>
                </a:solidFill>
                <a:effectLst/>
                <a:latin typeface="+mn-lt"/>
                <a:ea typeface="+mn-ea"/>
                <a:cs typeface="+mn-cs"/>
              </a:rPr>
              <a:t>dnevu ledvic 2016 </a:t>
            </a:r>
            <a:r>
              <a:rPr lang="sl-SI" sz="1200" i="1" kern="1200" baseline="0" dirty="0">
                <a:solidFill>
                  <a:schemeClr val="tx1"/>
                </a:solidFill>
                <a:effectLst/>
                <a:latin typeface="+mn-lt"/>
                <a:ea typeface="+mn-ea"/>
                <a:cs typeface="+mn-cs"/>
              </a:rPr>
              <a:t>poziva ves svet, ljudi vseh kultur in starosti, da se redno gibljejo in so fizično aktivni. Simbol akcije skuša spodbuditi ljudi, da bi bili telesno aktivni čim bolj pogosto ne glede na njihovo telesno pripravljenost. Majhni koraki lahko naredijo veliko </a:t>
            </a:r>
            <a:r>
              <a:rPr lang="sl-SI" sz="1200" i="1" kern="1200" baseline="0">
                <a:solidFill>
                  <a:schemeClr val="tx1"/>
                </a:solidFill>
                <a:effectLst/>
                <a:latin typeface="+mn-lt"/>
                <a:ea typeface="+mn-ea"/>
                <a:cs typeface="+mn-cs"/>
              </a:rPr>
              <a:t>za ohranjanje </a:t>
            </a:r>
            <a:r>
              <a:rPr lang="sl-SI" sz="1200" i="1" kern="1200" baseline="0" dirty="0">
                <a:solidFill>
                  <a:schemeClr val="tx1"/>
                </a:solidFill>
                <a:effectLst/>
                <a:latin typeface="+mn-lt"/>
                <a:ea typeface="+mn-ea"/>
                <a:cs typeface="+mn-cs"/>
              </a:rPr>
              <a:t>zdravih ledvic in prav vsak trud je poplačan. </a:t>
            </a:r>
          </a:p>
          <a:p>
            <a:endParaRPr lang="sl-SI" sz="1200" i="1" kern="1200" baseline="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Pridružite se Svetovnemu</a:t>
            </a:r>
            <a:r>
              <a:rPr lang="sl-SI" sz="1200" kern="1200" baseline="0" dirty="0">
                <a:solidFill>
                  <a:schemeClr val="tx1"/>
                </a:solidFill>
                <a:effectLst/>
                <a:latin typeface="+mn-lt"/>
                <a:ea typeface="+mn-ea"/>
                <a:cs typeface="+mn-cs"/>
              </a:rPr>
              <a:t> dnevu ledvic in akciji Napravi korak!</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47</a:t>
            </a:fld>
            <a:endParaRPr lang="en-US"/>
          </a:p>
        </p:txBody>
      </p:sp>
    </p:spTree>
    <p:extLst>
      <p:ext uri="{BB962C8B-B14F-4D97-AF65-F5344CB8AC3E}">
        <p14:creationId xmlns:p14="http://schemas.microsoft.com/office/powerpoint/2010/main" val="257498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Glavna</a:t>
            </a:r>
            <a:r>
              <a:rPr lang="sl-SI" sz="1200" kern="1200" baseline="0" dirty="0">
                <a:solidFill>
                  <a:schemeClr val="tx1"/>
                </a:solidFill>
                <a:effectLst/>
                <a:latin typeface="+mn-lt"/>
                <a:ea typeface="+mn-ea"/>
                <a:cs typeface="+mn-cs"/>
              </a:rPr>
              <a:t> naloga ledvic je izdelovati seč in čistiti kri. </a:t>
            </a: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baseline="0" dirty="0">
                <a:solidFill>
                  <a:schemeClr val="tx1"/>
                </a:solidFill>
                <a:effectLst/>
                <a:latin typeface="+mn-lt"/>
                <a:ea typeface="+mn-ea"/>
                <a:cs typeface="+mn-cs"/>
              </a:rPr>
              <a:t>Ledvice izločajo odpadne snovi in presežek soli ter vode iz telesa.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pPr/>
              <a:t>6</a:t>
            </a:fld>
            <a:endParaRPr lang="en-US"/>
          </a:p>
        </p:txBody>
      </p:sp>
    </p:spTree>
    <p:extLst>
      <p:ext uri="{BB962C8B-B14F-4D97-AF65-F5344CB8AC3E}">
        <p14:creationId xmlns:p14="http://schemas.microsoft.com/office/powerpoint/2010/main" val="354529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Ledvice so del</a:t>
            </a:r>
            <a:r>
              <a:rPr lang="sl-SI" sz="1200" kern="1200" baseline="0" dirty="0">
                <a:solidFill>
                  <a:schemeClr val="tx1"/>
                </a:solidFill>
                <a:effectLst/>
                <a:latin typeface="+mn-lt"/>
                <a:ea typeface="+mn-ea"/>
                <a:cs typeface="+mn-cs"/>
              </a:rPr>
              <a:t> sečil (izločal).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7</a:t>
            </a:fld>
            <a:endParaRPr lang="en-US"/>
          </a:p>
        </p:txBody>
      </p:sp>
    </p:spTree>
    <p:extLst>
      <p:ext uri="{BB962C8B-B14F-4D97-AF65-F5344CB8AC3E}">
        <p14:creationId xmlns:p14="http://schemas.microsoft.com/office/powerpoint/2010/main" val="2628142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baseline="0" dirty="0">
                <a:solidFill>
                  <a:schemeClr val="tx1"/>
                </a:solidFill>
                <a:effectLst/>
                <a:latin typeface="+mn-lt"/>
                <a:ea typeface="+mn-ea"/>
                <a:cs typeface="+mn-cs"/>
              </a:rPr>
              <a:t>Najlažje je razmišljati o sečilih tako, kot da so razdeljena na dva dela: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Prečiščevalni</a:t>
            </a:r>
            <a:r>
              <a:rPr lang="sl-SI" sz="1200" kern="1200" baseline="0" dirty="0">
                <a:solidFill>
                  <a:schemeClr val="tx1"/>
                </a:solidFill>
                <a:effectLst/>
                <a:latin typeface="+mn-lt"/>
                <a:ea typeface="+mn-ea"/>
                <a:cs typeface="+mn-cs"/>
              </a:rPr>
              <a:t> del </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ledvice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Odtočni</a:t>
            </a:r>
            <a:r>
              <a:rPr lang="sl-SI" sz="1200" kern="1200" baseline="0" dirty="0">
                <a:solidFill>
                  <a:schemeClr val="tx1"/>
                </a:solidFill>
                <a:effectLst/>
                <a:latin typeface="+mn-lt"/>
                <a:ea typeface="+mn-ea"/>
                <a:cs typeface="+mn-cs"/>
              </a:rPr>
              <a:t> del</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 vse,</a:t>
            </a:r>
            <a:r>
              <a:rPr lang="sl-SI" sz="1200" kern="1200" baseline="0" dirty="0">
                <a:solidFill>
                  <a:schemeClr val="tx1"/>
                </a:solidFill>
                <a:effectLst/>
                <a:latin typeface="+mn-lt"/>
                <a:ea typeface="+mn-ea"/>
                <a:cs typeface="+mn-cs"/>
              </a:rPr>
              <a:t> kar </a:t>
            </a:r>
            <a:r>
              <a:rPr lang="sl-SI" sz="1200" kern="1200" dirty="0">
                <a:solidFill>
                  <a:schemeClr val="tx1"/>
                </a:solidFill>
                <a:effectLst/>
                <a:latin typeface="+mn-lt"/>
                <a:ea typeface="+mn-ea"/>
                <a:cs typeface="+mn-cs"/>
              </a:rPr>
              <a:t>ledvice povezuje z</a:t>
            </a:r>
            <a:r>
              <a:rPr lang="sl-SI" sz="1200" kern="1200" baseline="0" dirty="0">
                <a:solidFill>
                  <a:schemeClr val="tx1"/>
                </a:solidFill>
                <a:effectLst/>
                <a:latin typeface="+mn-lt"/>
                <a:ea typeface="+mn-ea"/>
                <a:cs typeface="+mn-cs"/>
              </a:rPr>
              <a:t> mehurjem</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pPr/>
              <a:t>8</a:t>
            </a:fld>
            <a:endParaRPr lang="en-US"/>
          </a:p>
        </p:txBody>
      </p:sp>
    </p:spTree>
    <p:extLst>
      <p:ext uri="{BB962C8B-B14F-4D97-AF65-F5344CB8AC3E}">
        <p14:creationId xmlns:p14="http://schemas.microsoft.com/office/powerpoint/2010/main" val="114456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Ledvice</a:t>
            </a:r>
            <a:r>
              <a:rPr lang="sl-SI" sz="1200" kern="1200" baseline="0" dirty="0">
                <a:solidFill>
                  <a:schemeClr val="tx1"/>
                </a:solidFill>
                <a:effectLst/>
                <a:latin typeface="+mn-lt"/>
                <a:ea typeface="+mn-ea"/>
                <a:cs typeface="+mn-cs"/>
              </a:rPr>
              <a:t> imajo dve krvni žili, po prvi priteče kri, ki jo je treba prečistiti, iz telesa v ledvico in ji rećemo arterija, po drugi žili pa se potem vrača prečiščeno kri v preostali del telesa – tej žili rečemo vena. V ledvicah je na tisoče majhnih cedil in krvnih žilic, ki čistijo kri in izdelujejo seč. </a:t>
            </a:r>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baseline="0" dirty="0">
                <a:solidFill>
                  <a:schemeClr val="tx1"/>
                </a:solidFill>
                <a:effectLst/>
                <a:latin typeface="+mn-lt"/>
                <a:ea typeface="+mn-ea"/>
                <a:cs typeface="+mn-cs"/>
              </a:rPr>
              <a:t>Cedila izdelujejo seč, ki se zbira v odtočnem delu ledvice.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9</a:t>
            </a:fld>
            <a:endParaRPr lang="en-US"/>
          </a:p>
        </p:txBody>
      </p:sp>
    </p:spTree>
    <p:extLst>
      <p:ext uri="{BB962C8B-B14F-4D97-AF65-F5344CB8AC3E}">
        <p14:creationId xmlns:p14="http://schemas.microsoft.com/office/powerpoint/2010/main" val="165537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 ledvici napravita</a:t>
            </a:r>
            <a:r>
              <a:rPr lang="sl-SI" sz="1200" kern="1200" baseline="0" dirty="0">
                <a:solidFill>
                  <a:schemeClr val="tx1"/>
                </a:solidFill>
                <a:effectLst/>
                <a:latin typeface="+mn-lt"/>
                <a:ea typeface="+mn-ea"/>
                <a:cs typeface="+mn-cs"/>
              </a:rPr>
              <a:t> seč, se ta odvaja preko cevk, ki jih imenujemo sečevoda, v mehur. V mehurju se seč zbira in ko je mehur dovolj poln, začutiš, da moraš na stranišče. Ko izprazniš mehur, seč dokončno zapusti telo skozi cevko, ki se imenuje sečnica.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pPr/>
              <a:t>10</a:t>
            </a:fld>
            <a:endParaRPr lang="en-US"/>
          </a:p>
        </p:txBody>
      </p:sp>
    </p:spTree>
    <p:extLst>
      <p:ext uri="{BB962C8B-B14F-4D97-AF65-F5344CB8AC3E}">
        <p14:creationId xmlns:p14="http://schemas.microsoft.com/office/powerpoint/2010/main" val="415888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94C7EEA-A8CB-409D-90DA-0159638B2966}"/>
              </a:ext>
            </a:extLst>
          </p:cNvPr>
          <p:cNvSpPr>
            <a:spLocks noGrp="1"/>
          </p:cNvSpPr>
          <p:nvPr>
            <p:ph type="ctrTitle"/>
          </p:nvPr>
        </p:nvSpPr>
        <p:spPr>
          <a:xfrm>
            <a:off x="1143000" y="1122363"/>
            <a:ext cx="6858000" cy="2387600"/>
          </a:xfrm>
        </p:spPr>
        <p:txBody>
          <a:bodyPr anchor="b"/>
          <a:lstStyle>
            <a:lvl1pPr algn="ctr">
              <a:defRPr sz="4500"/>
            </a:lvl1pPr>
          </a:lstStyle>
          <a:p>
            <a:r>
              <a:rPr lang="sl-SI"/>
              <a:t>Kliknite, če želite urediti slog naslova matrice</a:t>
            </a:r>
          </a:p>
        </p:txBody>
      </p:sp>
      <p:sp>
        <p:nvSpPr>
          <p:cNvPr id="3" name="Podnaslov 2">
            <a:extLst>
              <a:ext uri="{FF2B5EF4-FFF2-40B4-BE49-F238E27FC236}">
                <a16:creationId xmlns:a16="http://schemas.microsoft.com/office/drawing/2014/main" id="{34360121-8A8B-4A01-B167-2A8261A0E8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4642D06-378E-40E5-9A94-3E864BC9F87A}"/>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Označba mesta noge 4">
            <a:extLst>
              <a:ext uri="{FF2B5EF4-FFF2-40B4-BE49-F238E27FC236}">
                <a16:creationId xmlns:a16="http://schemas.microsoft.com/office/drawing/2014/main" id="{070E071A-C74E-43D9-B4C5-3ECD5EEAA64D}"/>
              </a:ext>
            </a:extLst>
          </p:cNvPr>
          <p:cNvSpPr>
            <a:spLocks noGrp="1"/>
          </p:cNvSpPr>
          <p:nvPr>
            <p:ph type="ftr" sz="quarter" idx="11"/>
          </p:nvPr>
        </p:nvSpPr>
        <p:spPr/>
        <p:txBody>
          <a:bodyPr/>
          <a:lstStyle/>
          <a:p>
            <a:endParaRPr lang="nl-BE"/>
          </a:p>
        </p:txBody>
      </p:sp>
      <p:sp>
        <p:nvSpPr>
          <p:cNvPr id="6" name="Označba mesta številke diapozitiva 5">
            <a:extLst>
              <a:ext uri="{FF2B5EF4-FFF2-40B4-BE49-F238E27FC236}">
                <a16:creationId xmlns:a16="http://schemas.microsoft.com/office/drawing/2014/main" id="{4040E40B-FC64-49B6-87CC-4646D8B8A178}"/>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24392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F6CB9F-0DE0-492F-8608-926E526346CD}"/>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E4CE42C3-53BB-46EB-8F56-17B108B7F5EA}"/>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8A1EC2A-62F3-481A-95F9-ADCCCAFC503C}"/>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Označba mesta noge 4">
            <a:extLst>
              <a:ext uri="{FF2B5EF4-FFF2-40B4-BE49-F238E27FC236}">
                <a16:creationId xmlns:a16="http://schemas.microsoft.com/office/drawing/2014/main" id="{C534A35A-00AB-4327-8747-313693C759DE}"/>
              </a:ext>
            </a:extLst>
          </p:cNvPr>
          <p:cNvSpPr>
            <a:spLocks noGrp="1"/>
          </p:cNvSpPr>
          <p:nvPr>
            <p:ph type="ftr" sz="quarter" idx="11"/>
          </p:nvPr>
        </p:nvSpPr>
        <p:spPr/>
        <p:txBody>
          <a:bodyPr/>
          <a:lstStyle/>
          <a:p>
            <a:endParaRPr lang="nl-BE"/>
          </a:p>
        </p:txBody>
      </p:sp>
      <p:sp>
        <p:nvSpPr>
          <p:cNvPr id="6" name="Označba mesta številke diapozitiva 5">
            <a:extLst>
              <a:ext uri="{FF2B5EF4-FFF2-40B4-BE49-F238E27FC236}">
                <a16:creationId xmlns:a16="http://schemas.microsoft.com/office/drawing/2014/main" id="{E79F866B-9967-4DCA-A6A1-872860B93797}"/>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9947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40F1A23F-7C9F-4A64-ACBD-BCD6C5D286CC}"/>
              </a:ext>
            </a:extLst>
          </p:cNvPr>
          <p:cNvSpPr>
            <a:spLocks noGrp="1"/>
          </p:cNvSpPr>
          <p:nvPr>
            <p:ph type="title" orient="vert"/>
          </p:nvPr>
        </p:nvSpPr>
        <p:spPr>
          <a:xfrm>
            <a:off x="6543675" y="365125"/>
            <a:ext cx="1971675"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207F4E6-0F4E-4AA3-96F5-63288A2E9932}"/>
              </a:ext>
            </a:extLst>
          </p:cNvPr>
          <p:cNvSpPr>
            <a:spLocks noGrp="1"/>
          </p:cNvSpPr>
          <p:nvPr>
            <p:ph type="body" orient="vert" idx="1"/>
          </p:nvPr>
        </p:nvSpPr>
        <p:spPr>
          <a:xfrm>
            <a:off x="628650" y="365125"/>
            <a:ext cx="5800725"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95081ED-2052-4B85-9603-5B798CA85454}"/>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Označba mesta noge 4">
            <a:extLst>
              <a:ext uri="{FF2B5EF4-FFF2-40B4-BE49-F238E27FC236}">
                <a16:creationId xmlns:a16="http://schemas.microsoft.com/office/drawing/2014/main" id="{2341A3DF-B620-410A-8248-309909F54824}"/>
              </a:ext>
            </a:extLst>
          </p:cNvPr>
          <p:cNvSpPr>
            <a:spLocks noGrp="1"/>
          </p:cNvSpPr>
          <p:nvPr>
            <p:ph type="ftr" sz="quarter" idx="11"/>
          </p:nvPr>
        </p:nvSpPr>
        <p:spPr/>
        <p:txBody>
          <a:bodyPr/>
          <a:lstStyle/>
          <a:p>
            <a:endParaRPr lang="nl-BE"/>
          </a:p>
        </p:txBody>
      </p:sp>
      <p:sp>
        <p:nvSpPr>
          <p:cNvPr id="6" name="Označba mesta številke diapozitiva 5">
            <a:extLst>
              <a:ext uri="{FF2B5EF4-FFF2-40B4-BE49-F238E27FC236}">
                <a16:creationId xmlns:a16="http://schemas.microsoft.com/office/drawing/2014/main" id="{3D30E50B-2A87-48C9-B2C2-B839D822A863}"/>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425212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3AB249-B97C-44FD-BBD1-30897F4FCE3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D779214-25CB-4E05-8584-B4573FA0726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8196AF1-926F-422C-9743-E22DA9BA7BF8}"/>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Označba mesta noge 4">
            <a:extLst>
              <a:ext uri="{FF2B5EF4-FFF2-40B4-BE49-F238E27FC236}">
                <a16:creationId xmlns:a16="http://schemas.microsoft.com/office/drawing/2014/main" id="{DF4F9C21-6403-4B57-9FF0-8D921A639E7D}"/>
              </a:ext>
            </a:extLst>
          </p:cNvPr>
          <p:cNvSpPr>
            <a:spLocks noGrp="1"/>
          </p:cNvSpPr>
          <p:nvPr>
            <p:ph type="ftr" sz="quarter" idx="11"/>
          </p:nvPr>
        </p:nvSpPr>
        <p:spPr/>
        <p:txBody>
          <a:bodyPr/>
          <a:lstStyle/>
          <a:p>
            <a:endParaRPr lang="nl-BE"/>
          </a:p>
        </p:txBody>
      </p:sp>
      <p:sp>
        <p:nvSpPr>
          <p:cNvPr id="6" name="Označba mesta številke diapozitiva 5">
            <a:extLst>
              <a:ext uri="{FF2B5EF4-FFF2-40B4-BE49-F238E27FC236}">
                <a16:creationId xmlns:a16="http://schemas.microsoft.com/office/drawing/2014/main" id="{464E0F6E-8522-4EAF-B9E0-833F9C6D1235}"/>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58059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DA85EC-D6AB-4CC3-B0DF-580DD24F558E}"/>
              </a:ext>
            </a:extLst>
          </p:cNvPr>
          <p:cNvSpPr>
            <a:spLocks noGrp="1"/>
          </p:cNvSpPr>
          <p:nvPr>
            <p:ph type="title"/>
          </p:nvPr>
        </p:nvSpPr>
        <p:spPr>
          <a:xfrm>
            <a:off x="623888" y="1709739"/>
            <a:ext cx="7886700" cy="2852737"/>
          </a:xfrm>
        </p:spPr>
        <p:txBody>
          <a:bodyPr anchor="b"/>
          <a:lstStyle>
            <a:lvl1pPr>
              <a:defRPr sz="45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A54AEA94-54E1-4D84-B482-B68BC107B09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2802800D-7A47-43F7-B74A-B61122C66A1B}"/>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5" name="Označba mesta noge 4">
            <a:extLst>
              <a:ext uri="{FF2B5EF4-FFF2-40B4-BE49-F238E27FC236}">
                <a16:creationId xmlns:a16="http://schemas.microsoft.com/office/drawing/2014/main" id="{FE3A721D-5977-4B3C-A533-1317CDAC9ACA}"/>
              </a:ext>
            </a:extLst>
          </p:cNvPr>
          <p:cNvSpPr>
            <a:spLocks noGrp="1"/>
          </p:cNvSpPr>
          <p:nvPr>
            <p:ph type="ftr" sz="quarter" idx="11"/>
          </p:nvPr>
        </p:nvSpPr>
        <p:spPr/>
        <p:txBody>
          <a:bodyPr/>
          <a:lstStyle/>
          <a:p>
            <a:endParaRPr lang="nl-BE"/>
          </a:p>
        </p:txBody>
      </p:sp>
      <p:sp>
        <p:nvSpPr>
          <p:cNvPr id="6" name="Označba mesta številke diapozitiva 5">
            <a:extLst>
              <a:ext uri="{FF2B5EF4-FFF2-40B4-BE49-F238E27FC236}">
                <a16:creationId xmlns:a16="http://schemas.microsoft.com/office/drawing/2014/main" id="{FBAE5383-6841-4933-BC4E-16D85328EA4E}"/>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386517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DFF32E9-6E83-4C6C-9A83-7E51D0F2E14F}"/>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9A9136FD-24A2-4E3D-867A-88E930C33D84}"/>
              </a:ext>
            </a:extLst>
          </p:cNvPr>
          <p:cNvSpPr>
            <a:spLocks noGrp="1"/>
          </p:cNvSpPr>
          <p:nvPr>
            <p:ph sz="half" idx="1"/>
          </p:nvPr>
        </p:nvSpPr>
        <p:spPr>
          <a:xfrm>
            <a:off x="6286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B844A1C8-494F-4C1F-BE35-C9F7B0944B17}"/>
              </a:ext>
            </a:extLst>
          </p:cNvPr>
          <p:cNvSpPr>
            <a:spLocks noGrp="1"/>
          </p:cNvSpPr>
          <p:nvPr>
            <p:ph sz="half" idx="2"/>
          </p:nvPr>
        </p:nvSpPr>
        <p:spPr>
          <a:xfrm>
            <a:off x="4629150" y="1825625"/>
            <a:ext cx="38862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91E1614C-E5DF-4B2C-B439-44B30E157C9E}"/>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6" name="Označba mesta noge 5">
            <a:extLst>
              <a:ext uri="{FF2B5EF4-FFF2-40B4-BE49-F238E27FC236}">
                <a16:creationId xmlns:a16="http://schemas.microsoft.com/office/drawing/2014/main" id="{9ADBB3B3-D06F-4397-AE17-171793A36D52}"/>
              </a:ext>
            </a:extLst>
          </p:cNvPr>
          <p:cNvSpPr>
            <a:spLocks noGrp="1"/>
          </p:cNvSpPr>
          <p:nvPr>
            <p:ph type="ftr" sz="quarter" idx="11"/>
          </p:nvPr>
        </p:nvSpPr>
        <p:spPr/>
        <p:txBody>
          <a:bodyPr/>
          <a:lstStyle/>
          <a:p>
            <a:endParaRPr lang="nl-BE"/>
          </a:p>
        </p:txBody>
      </p:sp>
      <p:sp>
        <p:nvSpPr>
          <p:cNvPr id="7" name="Označba mesta številke diapozitiva 6">
            <a:extLst>
              <a:ext uri="{FF2B5EF4-FFF2-40B4-BE49-F238E27FC236}">
                <a16:creationId xmlns:a16="http://schemas.microsoft.com/office/drawing/2014/main" id="{55A0621F-5E1D-4CD4-911E-F4A660DD8089}"/>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21643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AB6607-9868-42E9-AA2D-086A09B3A932}"/>
              </a:ext>
            </a:extLst>
          </p:cNvPr>
          <p:cNvSpPr>
            <a:spLocks noGrp="1"/>
          </p:cNvSpPr>
          <p:nvPr>
            <p:ph type="title"/>
          </p:nvPr>
        </p:nvSpPr>
        <p:spPr>
          <a:xfrm>
            <a:off x="629841" y="365126"/>
            <a:ext cx="78867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9F2F66CB-3324-4BDA-9304-951AD8EABE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1EC03CFA-8AB3-4A99-BE3E-85A48E2FCF6A}"/>
              </a:ext>
            </a:extLst>
          </p:cNvPr>
          <p:cNvSpPr>
            <a:spLocks noGrp="1"/>
          </p:cNvSpPr>
          <p:nvPr>
            <p:ph sz="half" idx="2"/>
          </p:nvPr>
        </p:nvSpPr>
        <p:spPr>
          <a:xfrm>
            <a:off x="629842" y="2505075"/>
            <a:ext cx="3868340"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3AB9B39A-AC2B-48FB-9B32-183B9342A35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A57E0FE-762C-4A58-98D1-47D667E1F174}"/>
              </a:ext>
            </a:extLst>
          </p:cNvPr>
          <p:cNvSpPr>
            <a:spLocks noGrp="1"/>
          </p:cNvSpPr>
          <p:nvPr>
            <p:ph sz="quarter" idx="4"/>
          </p:nvPr>
        </p:nvSpPr>
        <p:spPr>
          <a:xfrm>
            <a:off x="4629150" y="2505075"/>
            <a:ext cx="3887391"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52436F75-134B-4C0C-BAC7-B3BFAC85787B}"/>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8" name="Označba mesta noge 7">
            <a:extLst>
              <a:ext uri="{FF2B5EF4-FFF2-40B4-BE49-F238E27FC236}">
                <a16:creationId xmlns:a16="http://schemas.microsoft.com/office/drawing/2014/main" id="{23C6D1FA-EAC6-4597-A2FC-D3C8DB91A69D}"/>
              </a:ext>
            </a:extLst>
          </p:cNvPr>
          <p:cNvSpPr>
            <a:spLocks noGrp="1"/>
          </p:cNvSpPr>
          <p:nvPr>
            <p:ph type="ftr" sz="quarter" idx="11"/>
          </p:nvPr>
        </p:nvSpPr>
        <p:spPr/>
        <p:txBody>
          <a:bodyPr/>
          <a:lstStyle/>
          <a:p>
            <a:endParaRPr lang="nl-BE"/>
          </a:p>
        </p:txBody>
      </p:sp>
      <p:sp>
        <p:nvSpPr>
          <p:cNvPr id="9" name="Označba mesta številke diapozitiva 8">
            <a:extLst>
              <a:ext uri="{FF2B5EF4-FFF2-40B4-BE49-F238E27FC236}">
                <a16:creationId xmlns:a16="http://schemas.microsoft.com/office/drawing/2014/main" id="{190210B2-4496-4569-8160-C8A66904ECE1}"/>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96266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6CA2B8-F23F-4551-B022-40D14DD1A032}"/>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5A11151A-EFB6-4A44-9798-38A2F53F48CE}"/>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4" name="Označba mesta noge 3">
            <a:extLst>
              <a:ext uri="{FF2B5EF4-FFF2-40B4-BE49-F238E27FC236}">
                <a16:creationId xmlns:a16="http://schemas.microsoft.com/office/drawing/2014/main" id="{59A6FC24-5071-439C-BCBA-931C023073B5}"/>
              </a:ext>
            </a:extLst>
          </p:cNvPr>
          <p:cNvSpPr>
            <a:spLocks noGrp="1"/>
          </p:cNvSpPr>
          <p:nvPr>
            <p:ph type="ftr" sz="quarter" idx="11"/>
          </p:nvPr>
        </p:nvSpPr>
        <p:spPr/>
        <p:txBody>
          <a:bodyPr/>
          <a:lstStyle/>
          <a:p>
            <a:endParaRPr lang="nl-BE"/>
          </a:p>
        </p:txBody>
      </p:sp>
      <p:sp>
        <p:nvSpPr>
          <p:cNvPr id="5" name="Označba mesta številke diapozitiva 4">
            <a:extLst>
              <a:ext uri="{FF2B5EF4-FFF2-40B4-BE49-F238E27FC236}">
                <a16:creationId xmlns:a16="http://schemas.microsoft.com/office/drawing/2014/main" id="{28F03617-374E-4280-B940-5365D05B010E}"/>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79953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DE643827-747F-4ED5-9FB9-0C679C090E0A}"/>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3" name="Označba mesta noge 2">
            <a:extLst>
              <a:ext uri="{FF2B5EF4-FFF2-40B4-BE49-F238E27FC236}">
                <a16:creationId xmlns:a16="http://schemas.microsoft.com/office/drawing/2014/main" id="{F6ED949D-C14E-4DED-9302-F417F763C689}"/>
              </a:ext>
            </a:extLst>
          </p:cNvPr>
          <p:cNvSpPr>
            <a:spLocks noGrp="1"/>
          </p:cNvSpPr>
          <p:nvPr>
            <p:ph type="ftr" sz="quarter" idx="11"/>
          </p:nvPr>
        </p:nvSpPr>
        <p:spPr/>
        <p:txBody>
          <a:bodyPr/>
          <a:lstStyle/>
          <a:p>
            <a:endParaRPr lang="nl-BE"/>
          </a:p>
        </p:txBody>
      </p:sp>
      <p:sp>
        <p:nvSpPr>
          <p:cNvPr id="4" name="Označba mesta številke diapozitiva 3">
            <a:extLst>
              <a:ext uri="{FF2B5EF4-FFF2-40B4-BE49-F238E27FC236}">
                <a16:creationId xmlns:a16="http://schemas.microsoft.com/office/drawing/2014/main" id="{010D1866-06C7-4E42-8712-A4DA16F7D197}"/>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51013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A0C618-3BA8-4F98-99A9-8FD43ABBAA91}"/>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E44FDA5F-9A7C-43A9-9737-CBC7DE99235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6AF3DEB8-2D4A-4185-AEAC-1A95A5312C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35FBABE7-A646-4771-92F3-C4CC0FDFA47A}"/>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6" name="Označba mesta noge 5">
            <a:extLst>
              <a:ext uri="{FF2B5EF4-FFF2-40B4-BE49-F238E27FC236}">
                <a16:creationId xmlns:a16="http://schemas.microsoft.com/office/drawing/2014/main" id="{5949268B-6EC4-4977-AE3A-8E240C971238}"/>
              </a:ext>
            </a:extLst>
          </p:cNvPr>
          <p:cNvSpPr>
            <a:spLocks noGrp="1"/>
          </p:cNvSpPr>
          <p:nvPr>
            <p:ph type="ftr" sz="quarter" idx="11"/>
          </p:nvPr>
        </p:nvSpPr>
        <p:spPr/>
        <p:txBody>
          <a:bodyPr/>
          <a:lstStyle/>
          <a:p>
            <a:endParaRPr lang="nl-BE"/>
          </a:p>
        </p:txBody>
      </p:sp>
      <p:sp>
        <p:nvSpPr>
          <p:cNvPr id="7" name="Označba mesta številke diapozitiva 6">
            <a:extLst>
              <a:ext uri="{FF2B5EF4-FFF2-40B4-BE49-F238E27FC236}">
                <a16:creationId xmlns:a16="http://schemas.microsoft.com/office/drawing/2014/main" id="{36B4ABAB-CDB4-4BAD-9948-3A201769D94D}"/>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136173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AFFDED-3BC3-4D47-BC27-C2802C1BC593}"/>
              </a:ext>
            </a:extLst>
          </p:cNvPr>
          <p:cNvSpPr>
            <a:spLocks noGrp="1"/>
          </p:cNvSpPr>
          <p:nvPr>
            <p:ph type="title"/>
          </p:nvPr>
        </p:nvSpPr>
        <p:spPr>
          <a:xfrm>
            <a:off x="629841" y="457200"/>
            <a:ext cx="2949178" cy="1600200"/>
          </a:xfrm>
        </p:spPr>
        <p:txBody>
          <a:bodyPr anchor="b"/>
          <a:lstStyle>
            <a:lvl1pPr>
              <a:defRPr sz="24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827CD05C-5F7C-477C-AA7D-2C42618BA25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Označba mesta besedila 3">
            <a:extLst>
              <a:ext uri="{FF2B5EF4-FFF2-40B4-BE49-F238E27FC236}">
                <a16:creationId xmlns:a16="http://schemas.microsoft.com/office/drawing/2014/main" id="{110EEE7A-1A12-41D4-B427-4AC33D71017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AB2BDF9C-80CD-4382-8052-F5FFC830E3F1}"/>
              </a:ext>
            </a:extLst>
          </p:cNvPr>
          <p:cNvSpPr>
            <a:spLocks noGrp="1"/>
          </p:cNvSpPr>
          <p:nvPr>
            <p:ph type="dt" sz="half" idx="10"/>
          </p:nvPr>
        </p:nvSpPr>
        <p:spPr/>
        <p:txBody>
          <a:bodyPr/>
          <a:lstStyle/>
          <a:p>
            <a:fld id="{A4979677-0A38-4091-8661-E4801E6160EC}" type="datetimeFigureOut">
              <a:rPr lang="nl-BE" smtClean="0"/>
              <a:pPr/>
              <a:t>7/01/2020</a:t>
            </a:fld>
            <a:endParaRPr lang="nl-BE"/>
          </a:p>
        </p:txBody>
      </p:sp>
      <p:sp>
        <p:nvSpPr>
          <p:cNvPr id="6" name="Označba mesta noge 5">
            <a:extLst>
              <a:ext uri="{FF2B5EF4-FFF2-40B4-BE49-F238E27FC236}">
                <a16:creationId xmlns:a16="http://schemas.microsoft.com/office/drawing/2014/main" id="{C9EACDCC-36FC-4AD0-8747-4730B7BBAC71}"/>
              </a:ext>
            </a:extLst>
          </p:cNvPr>
          <p:cNvSpPr>
            <a:spLocks noGrp="1"/>
          </p:cNvSpPr>
          <p:nvPr>
            <p:ph type="ftr" sz="quarter" idx="11"/>
          </p:nvPr>
        </p:nvSpPr>
        <p:spPr/>
        <p:txBody>
          <a:bodyPr/>
          <a:lstStyle/>
          <a:p>
            <a:endParaRPr lang="nl-BE"/>
          </a:p>
        </p:txBody>
      </p:sp>
      <p:sp>
        <p:nvSpPr>
          <p:cNvPr id="7" name="Označba mesta številke diapozitiva 6">
            <a:extLst>
              <a:ext uri="{FF2B5EF4-FFF2-40B4-BE49-F238E27FC236}">
                <a16:creationId xmlns:a16="http://schemas.microsoft.com/office/drawing/2014/main" id="{36FE48B8-CDC4-4C2E-9056-3975DD069512}"/>
              </a:ext>
            </a:extLst>
          </p:cNvPr>
          <p:cNvSpPr>
            <a:spLocks noGrp="1"/>
          </p:cNvSpPr>
          <p:nvPr>
            <p:ph type="sldNum" sz="quarter" idx="12"/>
          </p:nvPr>
        </p:nvSpPr>
        <p:spPr/>
        <p:txBody>
          <a:bodyPr/>
          <a:lstStyle/>
          <a:p>
            <a:fld id="{64040B03-B3C3-4768-907F-BDEFFE0CAAF9}" type="slidenum">
              <a:rPr lang="nl-BE" smtClean="0"/>
              <a:pPr/>
              <a:t>‹#›</a:t>
            </a:fld>
            <a:endParaRPr lang="nl-BE"/>
          </a:p>
        </p:txBody>
      </p:sp>
    </p:spTree>
    <p:extLst>
      <p:ext uri="{BB962C8B-B14F-4D97-AF65-F5344CB8AC3E}">
        <p14:creationId xmlns:p14="http://schemas.microsoft.com/office/powerpoint/2010/main" val="96619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8AE8605D-A9D2-42D3-81B0-CBA5624222B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34D96FE7-E538-48E9-A832-BAE132598F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7ACCCDC-96E6-4F25-B284-43BBF0DA8F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4979677-0A38-4091-8661-E4801E6160EC}" type="datetimeFigureOut">
              <a:rPr lang="nl-BE" smtClean="0"/>
              <a:pPr/>
              <a:t>7/01/2020</a:t>
            </a:fld>
            <a:endParaRPr lang="nl-BE"/>
          </a:p>
        </p:txBody>
      </p:sp>
      <p:sp>
        <p:nvSpPr>
          <p:cNvPr id="5" name="Označba mesta noge 4">
            <a:extLst>
              <a:ext uri="{FF2B5EF4-FFF2-40B4-BE49-F238E27FC236}">
                <a16:creationId xmlns:a16="http://schemas.microsoft.com/office/drawing/2014/main" id="{FFA4F9D9-8100-4DA6-9D6F-A766513AF5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Označba mesta številke diapozitiva 5">
            <a:extLst>
              <a:ext uri="{FF2B5EF4-FFF2-40B4-BE49-F238E27FC236}">
                <a16:creationId xmlns:a16="http://schemas.microsoft.com/office/drawing/2014/main" id="{0FDF2146-DB39-44AD-A546-DF741927FB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040B03-B3C3-4768-907F-BDEFFE0CAAF9}" type="slidenum">
              <a:rPr lang="nl-BE" smtClean="0"/>
              <a:pPr/>
              <a:t>‹#›</a:t>
            </a:fld>
            <a:endParaRPr lang="nl-BE"/>
          </a:p>
        </p:txBody>
      </p:sp>
    </p:spTree>
    <p:extLst>
      <p:ext uri="{BB962C8B-B14F-4D97-AF65-F5344CB8AC3E}">
        <p14:creationId xmlns:p14="http://schemas.microsoft.com/office/powerpoint/2010/main" val="2784036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94" name="TextBox 93"/>
          <p:cNvSpPr txBox="1"/>
          <p:nvPr/>
        </p:nvSpPr>
        <p:spPr>
          <a:xfrm>
            <a:off x="4053506" y="6138354"/>
            <a:ext cx="4136573" cy="261610"/>
          </a:xfrm>
          <a:prstGeom prst="rect">
            <a:avLst/>
          </a:prstGeom>
          <a:noFill/>
        </p:spPr>
        <p:txBody>
          <a:bodyPr wrap="square" rtlCol="0">
            <a:spAutoFit/>
          </a:bodyPr>
          <a:lstStyle/>
          <a:p>
            <a:r>
              <a:rPr lang="sl-SI" sz="1050" dirty="0">
                <a:solidFill>
                  <a:schemeClr val="bg1">
                    <a:alpha val="50000"/>
                  </a:schemeClr>
                </a:solidFill>
                <a:latin typeface="Arial" panose="020B0604020202020204" pitchFamily="34" charset="0"/>
                <a:cs typeface="Arial" panose="020B0604020202020204" pitchFamily="34" charset="0"/>
              </a:rPr>
              <a:t>Svetovni dan ledvic je združena in</a:t>
            </a:r>
            <a:r>
              <a:rPr lang="en-GB" sz="1050" dirty="0">
                <a:solidFill>
                  <a:schemeClr val="bg1">
                    <a:alpha val="50000"/>
                  </a:schemeClr>
                </a:solidFill>
                <a:latin typeface="Arial" panose="020B0604020202020204" pitchFamily="34" charset="0"/>
                <a:cs typeface="Arial" panose="020B0604020202020204" pitchFamily="34" charset="0"/>
              </a:rPr>
              <a:t>i</a:t>
            </a:r>
            <a:r>
              <a:rPr lang="sl-SI" sz="1050" dirty="0">
                <a:solidFill>
                  <a:schemeClr val="bg1">
                    <a:alpha val="50000"/>
                  </a:schemeClr>
                </a:solidFill>
                <a:latin typeface="Arial" panose="020B0604020202020204" pitchFamily="34" charset="0"/>
                <a:cs typeface="Arial" panose="020B0604020202020204" pitchFamily="34" charset="0"/>
              </a:rPr>
              <a:t>ciativa</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pic>
        <p:nvPicPr>
          <p:cNvPr id="95" name="Picture 3" descr="C:\Users\TM\Desktop\SDL_Logotip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631" y="2733603"/>
            <a:ext cx="4746283" cy="259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7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H="1">
            <a:off x="3740811" y="60209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45473" y="4147677"/>
            <a:ext cx="3336926"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21861" y="40016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03823" y="250984"/>
            <a:ext cx="6831580" cy="769441"/>
          </a:xfrm>
          <a:prstGeom prst="rect">
            <a:avLst/>
          </a:prstGeom>
          <a:noFill/>
        </p:spPr>
        <p:txBody>
          <a:bodyPr wrap="square" rtlCol="0">
            <a:spAutoFit/>
          </a:bodyPr>
          <a:lstStyle/>
          <a:p>
            <a:pPr algn="ctr"/>
            <a:r>
              <a:rPr lang="sl-SI" sz="4400" dirty="0">
                <a:solidFill>
                  <a:srgbClr val="E63130"/>
                </a:solidFill>
                <a:latin typeface="Arial" panose="020B0604020202020204" pitchFamily="34" charset="0"/>
                <a:cs typeface="Arial" panose="020B0604020202020204" pitchFamily="34" charset="0"/>
              </a:rPr>
              <a:t>Sečila oz. izločala</a:t>
            </a:r>
            <a:endParaRPr lang="nl-BE" sz="4400" dirty="0">
              <a:solidFill>
                <a:schemeClr val="bg1">
                  <a:alpha val="50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2726398" y="206276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3067711" y="515203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60" name="TextBox 59"/>
          <p:cNvSpPr txBox="1"/>
          <p:nvPr/>
        </p:nvSpPr>
        <p:spPr>
          <a:xfrm>
            <a:off x="6338786" y="3835603"/>
            <a:ext cx="3086099" cy="461665"/>
          </a:xfrm>
          <a:prstGeom prst="rect">
            <a:avLst/>
          </a:prstGeom>
          <a:noFill/>
        </p:spPr>
        <p:txBody>
          <a:bodyPr wrap="square" rtlCol="0">
            <a:spAutoFit/>
          </a:bodyPr>
          <a:lstStyle/>
          <a:p>
            <a:r>
              <a:rPr lang="sl-SI" sz="2400" dirty="0">
                <a:solidFill>
                  <a:schemeClr val="bg1">
                    <a:lumMod val="50000"/>
                  </a:schemeClr>
                </a:solidFill>
                <a:latin typeface="Arial" panose="020B0604020202020204" pitchFamily="34" charset="0"/>
                <a:cs typeface="Arial" panose="020B0604020202020204" pitchFamily="34" charset="0"/>
              </a:rPr>
              <a:t>Sečevoda</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2" name="Freeform 1"/>
          <p:cNvSpPr/>
          <p:nvPr/>
        </p:nvSpPr>
        <p:spPr>
          <a:xfrm>
            <a:off x="3928136" y="2182616"/>
            <a:ext cx="800100" cy="3059907"/>
          </a:xfrm>
          <a:custGeom>
            <a:avLst/>
            <a:gdLst>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0076 w 766763"/>
              <a:gd name="connsiteY7" fmla="*/ 1966913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7214 w 766763"/>
              <a:gd name="connsiteY9" fmla="*/ 2586038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800100 w 800100"/>
              <a:gd name="connsiteY0" fmla="*/ 0 h 3059907"/>
              <a:gd name="connsiteX1" fmla="*/ 609600 w 800100"/>
              <a:gd name="connsiteY1" fmla="*/ 228601 h 3059907"/>
              <a:gd name="connsiteX2" fmla="*/ 500063 w 800100"/>
              <a:gd name="connsiteY2" fmla="*/ 440532 h 3059907"/>
              <a:gd name="connsiteX3" fmla="*/ 490538 w 800100"/>
              <a:gd name="connsiteY3" fmla="*/ 685801 h 3059907"/>
              <a:gd name="connsiteX4" fmla="*/ 504826 w 800100"/>
              <a:gd name="connsiteY4" fmla="*/ 985838 h 3059907"/>
              <a:gd name="connsiteX5" fmla="*/ 466726 w 800100"/>
              <a:gd name="connsiteY5" fmla="*/ 1281113 h 3059907"/>
              <a:gd name="connsiteX6" fmla="*/ 495300 w 800100"/>
              <a:gd name="connsiteY6" fmla="*/ 1566864 h 3059907"/>
              <a:gd name="connsiteX7" fmla="*/ 602457 w 800100"/>
              <a:gd name="connsiteY7" fmla="*/ 2005013 h 3059907"/>
              <a:gd name="connsiteX8" fmla="*/ 638175 w 800100"/>
              <a:gd name="connsiteY8" fmla="*/ 2383632 h 3059907"/>
              <a:gd name="connsiteX9" fmla="*/ 554833 w 800100"/>
              <a:gd name="connsiteY9" fmla="*/ 2612232 h 3059907"/>
              <a:gd name="connsiteX10" fmla="*/ 323850 w 800100"/>
              <a:gd name="connsiteY10" fmla="*/ 2821782 h 3059907"/>
              <a:gd name="connsiteX11" fmla="*/ 0 w 800100"/>
              <a:gd name="connsiteY11" fmla="*/ 3059907 h 30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3059907">
                <a:moveTo>
                  <a:pt x="800100" y="0"/>
                </a:moveTo>
                <a:cubicBezTo>
                  <a:pt x="747712" y="68263"/>
                  <a:pt x="659606" y="155179"/>
                  <a:pt x="609600" y="228601"/>
                </a:cubicBezTo>
                <a:cubicBezTo>
                  <a:pt x="559594" y="302023"/>
                  <a:pt x="519907" y="364332"/>
                  <a:pt x="500063" y="440532"/>
                </a:cubicBezTo>
                <a:cubicBezTo>
                  <a:pt x="480219" y="516732"/>
                  <a:pt x="489744" y="594917"/>
                  <a:pt x="490538" y="685801"/>
                </a:cubicBezTo>
                <a:cubicBezTo>
                  <a:pt x="491332" y="776685"/>
                  <a:pt x="508795" y="886619"/>
                  <a:pt x="504826" y="985838"/>
                </a:cubicBezTo>
                <a:cubicBezTo>
                  <a:pt x="500857" y="1085057"/>
                  <a:pt x="468314" y="1184275"/>
                  <a:pt x="466726" y="1281113"/>
                </a:cubicBezTo>
                <a:cubicBezTo>
                  <a:pt x="465138" y="1377951"/>
                  <a:pt x="463153" y="1436689"/>
                  <a:pt x="495300" y="1566864"/>
                </a:cubicBezTo>
                <a:cubicBezTo>
                  <a:pt x="527447" y="1697039"/>
                  <a:pt x="578645" y="1868885"/>
                  <a:pt x="602457" y="2005013"/>
                </a:cubicBezTo>
                <a:cubicBezTo>
                  <a:pt x="626270" y="2141141"/>
                  <a:pt x="646112" y="2282429"/>
                  <a:pt x="638175" y="2383632"/>
                </a:cubicBezTo>
                <a:cubicBezTo>
                  <a:pt x="630238" y="2484835"/>
                  <a:pt x="607220" y="2539207"/>
                  <a:pt x="554833" y="2612232"/>
                </a:cubicBezTo>
                <a:cubicBezTo>
                  <a:pt x="502446" y="2685257"/>
                  <a:pt x="404813" y="2750344"/>
                  <a:pt x="323850" y="2821782"/>
                </a:cubicBezTo>
                <a:lnTo>
                  <a:pt x="0" y="3059907"/>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extBox 25"/>
          <p:cNvSpPr txBox="1"/>
          <p:nvPr/>
        </p:nvSpPr>
        <p:spPr>
          <a:xfrm>
            <a:off x="5557736" y="5746953"/>
            <a:ext cx="3086099" cy="461665"/>
          </a:xfrm>
          <a:prstGeom prst="rect">
            <a:avLst/>
          </a:prstGeom>
          <a:noFill/>
        </p:spPr>
        <p:txBody>
          <a:bodyPr wrap="square" rtlCol="0">
            <a:spAutoFit/>
          </a:bodyPr>
          <a:lstStyle/>
          <a:p>
            <a:r>
              <a:rPr lang="sl-SI" sz="2400" dirty="0">
                <a:solidFill>
                  <a:schemeClr val="bg1">
                    <a:lumMod val="50000"/>
                  </a:schemeClr>
                </a:solidFill>
                <a:latin typeface="Arial" panose="020B0604020202020204" pitchFamily="34" charset="0"/>
                <a:cs typeface="Arial" panose="020B0604020202020204" pitchFamily="34" charset="0"/>
              </a:rPr>
              <a:t>Sečnica</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5" name="Freeform 4"/>
          <p:cNvSpPr/>
          <p:nvPr/>
        </p:nvSpPr>
        <p:spPr>
          <a:xfrm>
            <a:off x="2718460" y="2199286"/>
            <a:ext cx="800100" cy="3033713"/>
          </a:xfrm>
          <a:custGeom>
            <a:avLst/>
            <a:gdLst>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85737 w 800100"/>
              <a:gd name="connsiteY8" fmla="*/ 2488406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207420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1925 w 800100"/>
              <a:gd name="connsiteY6" fmla="*/ 2174082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95275 w 800100"/>
              <a:gd name="connsiteY3" fmla="*/ 926306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00" h="3033713">
                <a:moveTo>
                  <a:pt x="0" y="0"/>
                </a:moveTo>
                <a:cubicBezTo>
                  <a:pt x="85725" y="111125"/>
                  <a:pt x="204787" y="239712"/>
                  <a:pt x="257175" y="333375"/>
                </a:cubicBezTo>
                <a:cubicBezTo>
                  <a:pt x="309563" y="427038"/>
                  <a:pt x="307975" y="463153"/>
                  <a:pt x="314325" y="561975"/>
                </a:cubicBezTo>
                <a:cubicBezTo>
                  <a:pt x="320675" y="660797"/>
                  <a:pt x="288131" y="751681"/>
                  <a:pt x="295275" y="926306"/>
                </a:cubicBezTo>
                <a:cubicBezTo>
                  <a:pt x="302419" y="1100931"/>
                  <a:pt x="328216" y="1117204"/>
                  <a:pt x="333375" y="1204913"/>
                </a:cubicBezTo>
                <a:cubicBezTo>
                  <a:pt x="338534" y="1292622"/>
                  <a:pt x="354012" y="1293019"/>
                  <a:pt x="326231" y="1452563"/>
                </a:cubicBezTo>
                <a:cubicBezTo>
                  <a:pt x="298450" y="1612107"/>
                  <a:pt x="187722" y="1889523"/>
                  <a:pt x="166688" y="2162176"/>
                </a:cubicBezTo>
                <a:cubicBezTo>
                  <a:pt x="143272" y="2334817"/>
                  <a:pt x="153988" y="2403475"/>
                  <a:pt x="207169" y="2512219"/>
                </a:cubicBezTo>
                <a:cubicBezTo>
                  <a:pt x="260350" y="2620963"/>
                  <a:pt x="383381" y="2723754"/>
                  <a:pt x="485775" y="2814638"/>
                </a:cubicBezTo>
                <a:lnTo>
                  <a:pt x="800100" y="3033713"/>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1861211" y="1411887"/>
            <a:ext cx="3713163" cy="1574800"/>
            <a:chOff x="1047751" y="1489076"/>
            <a:chExt cx="3713163"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3722914" y="556359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6376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0" grpId="0"/>
      <p:bldP spid="2" grpId="0" animBg="1"/>
      <p:bldP spid="26"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sl-SI" sz="4800" spc="1000" dirty="0">
                <a:solidFill>
                  <a:srgbClr val="E63130"/>
                </a:solidFill>
                <a:latin typeface="Arial" panose="020B0604020202020204" pitchFamily="34" charset="0"/>
                <a:cs typeface="Arial" panose="020B0604020202020204" pitchFamily="34" charset="0"/>
              </a:rPr>
              <a:t>LEDVICE</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sl-SI" sz="4400" dirty="0">
                <a:solidFill>
                  <a:schemeClr val="bg1">
                    <a:alpha val="50000"/>
                  </a:schemeClr>
                </a:solidFill>
                <a:latin typeface="Arial" panose="020B0604020202020204" pitchFamily="34" charset="0"/>
                <a:cs typeface="Arial" panose="020B0604020202020204" pitchFamily="34" charset="0"/>
              </a:rPr>
              <a:t>Kaj ledvice počnejo</a:t>
            </a:r>
            <a:r>
              <a:rPr lang="nl-BE" sz="4400" dirty="0">
                <a:solidFill>
                  <a:schemeClr val="bg1">
                    <a:alpha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124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0" y="3721100"/>
            <a:ext cx="9144000" cy="2070100"/>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160020" y="517447"/>
            <a:ext cx="8802708" cy="2211375"/>
          </a:xfrm>
          <a:prstGeom prst="rect">
            <a:avLst/>
          </a:prstGeom>
          <a:noFill/>
        </p:spPr>
        <p:txBody>
          <a:bodyPr wrap="square" rtlCol="0">
            <a:spAutoFit/>
          </a:bodyPr>
          <a:lstStyle/>
          <a:p>
            <a:pPr algn="ctr">
              <a:lnSpc>
                <a:spcPct val="85000"/>
              </a:lnSpc>
            </a:pPr>
            <a:r>
              <a:rPr lang="sl-SI" sz="5400" dirty="0">
                <a:solidFill>
                  <a:srgbClr val="E63130"/>
                </a:solidFill>
                <a:latin typeface="Arial" panose="020B0604020202020204" pitchFamily="34" charset="0"/>
                <a:cs typeface="Arial" panose="020B0604020202020204" pitchFamily="34" charset="0"/>
              </a:rPr>
              <a:t>Ledvice</a:t>
            </a:r>
            <a:r>
              <a:rPr lang="nl-BE" sz="5400" dirty="0">
                <a:solidFill>
                  <a:srgbClr val="E63130"/>
                </a:solidFill>
                <a:latin typeface="Arial" panose="020B0604020202020204" pitchFamily="34" charset="0"/>
                <a:cs typeface="Arial" panose="020B0604020202020204" pitchFamily="34" charset="0"/>
              </a:rPr>
              <a:t> </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izločajo odpadne snovi</a:t>
            </a:r>
            <a:r>
              <a:rPr lang="nl-BE" sz="5400" dirty="0">
                <a:solidFill>
                  <a:schemeClr val="bg1">
                    <a:lumMod val="65000"/>
                  </a:schemeClr>
                </a:solidFill>
                <a:latin typeface="Arial" panose="020B0604020202020204" pitchFamily="34" charset="0"/>
                <a:cs typeface="Arial" panose="020B0604020202020204" pitchFamily="34" charset="0"/>
              </a:rPr>
              <a:t> </a:t>
            </a:r>
            <a:br>
              <a:rPr lang="nl-BE" sz="5400" dirty="0">
                <a:solidFill>
                  <a:schemeClr val="bg1">
                    <a:lumMod val="65000"/>
                  </a:schemeClr>
                </a:solidFill>
                <a:latin typeface="Arial" panose="020B0604020202020204" pitchFamily="34" charset="0"/>
                <a:cs typeface="Arial" panose="020B0604020202020204" pitchFamily="34" charset="0"/>
              </a:rPr>
            </a:br>
            <a:r>
              <a:rPr lang="sl-SI" sz="5400" dirty="0">
                <a:solidFill>
                  <a:srgbClr val="E63130"/>
                </a:solidFill>
                <a:latin typeface="Arial" panose="020B0604020202020204" pitchFamily="34" charset="0"/>
                <a:cs typeface="Arial" panose="020B0604020202020204" pitchFamily="34" charset="0"/>
              </a:rPr>
              <a:t>iz tvojega telesa</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1193800" y="2966764"/>
            <a:ext cx="6620614" cy="3426374"/>
            <a:chOff x="2148307" y="3702050"/>
            <a:chExt cx="4711599" cy="2438401"/>
          </a:xfrm>
        </p:grpSpPr>
        <p:grpSp>
          <p:nvGrpSpPr>
            <p:cNvPr id="1147" name="Group 138"/>
            <p:cNvGrpSpPr>
              <a:grpSpLocks noChangeAspect="1"/>
            </p:cNvGrpSpPr>
            <p:nvPr/>
          </p:nvGrpSpPr>
          <p:grpSpPr bwMode="auto">
            <a:xfrm>
              <a:off x="3354388" y="3702050"/>
              <a:ext cx="2435225" cy="2438401"/>
              <a:chOff x="2113" y="412"/>
              <a:chExt cx="1534" cy="1536"/>
            </a:xfrm>
            <a:solidFill>
              <a:schemeClr val="bg2">
                <a:lumMod val="75000"/>
              </a:schemeClr>
            </a:solidFill>
          </p:grpSpPr>
          <p:sp>
            <p:nvSpPr>
              <p:cNvPr id="1149" name="Freeform 139"/>
              <p:cNvSpPr>
                <a:spLocks/>
              </p:cNvSpPr>
              <p:nvPr/>
            </p:nvSpPr>
            <p:spPr bwMode="auto">
              <a:xfrm>
                <a:off x="2877" y="412"/>
                <a:ext cx="770" cy="1535"/>
              </a:xfrm>
              <a:custGeom>
                <a:avLst/>
                <a:gdLst>
                  <a:gd name="T0" fmla="*/ 396 w 444"/>
                  <a:gd name="T1" fmla="*/ 408 h 885"/>
                  <a:gd name="T2" fmla="*/ 354 w 444"/>
                  <a:gd name="T3" fmla="*/ 274 h 885"/>
                  <a:gd name="T4" fmla="*/ 308 w 444"/>
                  <a:gd name="T5" fmla="*/ 139 h 885"/>
                  <a:gd name="T6" fmla="*/ 249 w 444"/>
                  <a:gd name="T7" fmla="*/ 98 h 885"/>
                  <a:gd name="T8" fmla="*/ 257 w 444"/>
                  <a:gd name="T9" fmla="*/ 80 h 885"/>
                  <a:gd name="T10" fmla="*/ 263 w 444"/>
                  <a:gd name="T11" fmla="*/ 45 h 885"/>
                  <a:gd name="T12" fmla="*/ 185 w 444"/>
                  <a:gd name="T13" fmla="*/ 46 h 885"/>
                  <a:gd name="T14" fmla="*/ 181 w 444"/>
                  <a:gd name="T15" fmla="*/ 67 h 885"/>
                  <a:gd name="T16" fmla="*/ 195 w 444"/>
                  <a:gd name="T17" fmla="*/ 98 h 885"/>
                  <a:gd name="T18" fmla="*/ 137 w 444"/>
                  <a:gd name="T19" fmla="*/ 139 h 885"/>
                  <a:gd name="T20" fmla="*/ 91 w 444"/>
                  <a:gd name="T21" fmla="*/ 274 h 885"/>
                  <a:gd name="T22" fmla="*/ 48 w 444"/>
                  <a:gd name="T23" fmla="*/ 408 h 885"/>
                  <a:gd name="T24" fmla="*/ 10 w 444"/>
                  <a:gd name="T25" fmla="*/ 463 h 885"/>
                  <a:gd name="T26" fmla="*/ 9 w 444"/>
                  <a:gd name="T27" fmla="*/ 488 h 885"/>
                  <a:gd name="T28" fmla="*/ 34 w 444"/>
                  <a:gd name="T29" fmla="*/ 468 h 885"/>
                  <a:gd name="T30" fmla="*/ 43 w 444"/>
                  <a:gd name="T31" fmla="*/ 468 h 885"/>
                  <a:gd name="T32" fmla="*/ 48 w 444"/>
                  <a:gd name="T33" fmla="*/ 509 h 885"/>
                  <a:gd name="T34" fmla="*/ 60 w 444"/>
                  <a:gd name="T35" fmla="*/ 499 h 885"/>
                  <a:gd name="T36" fmla="*/ 77 w 444"/>
                  <a:gd name="T37" fmla="*/ 436 h 885"/>
                  <a:gd name="T38" fmla="*/ 107 w 444"/>
                  <a:gd name="T39" fmla="*/ 348 h 885"/>
                  <a:gd name="T40" fmla="*/ 140 w 444"/>
                  <a:gd name="T41" fmla="*/ 259 h 885"/>
                  <a:gd name="T42" fmla="*/ 148 w 444"/>
                  <a:gd name="T43" fmla="*/ 373 h 885"/>
                  <a:gd name="T44" fmla="*/ 146 w 444"/>
                  <a:gd name="T45" fmla="*/ 587 h 885"/>
                  <a:gd name="T46" fmla="*/ 141 w 444"/>
                  <a:gd name="T47" fmla="*/ 707 h 885"/>
                  <a:gd name="T48" fmla="*/ 139 w 444"/>
                  <a:gd name="T49" fmla="*/ 857 h 885"/>
                  <a:gd name="T50" fmla="*/ 188 w 444"/>
                  <a:gd name="T51" fmla="*/ 871 h 885"/>
                  <a:gd name="T52" fmla="*/ 188 w 444"/>
                  <a:gd name="T53" fmla="*/ 757 h 885"/>
                  <a:gd name="T54" fmla="*/ 202 w 444"/>
                  <a:gd name="T55" fmla="*/ 621 h 885"/>
                  <a:gd name="T56" fmla="*/ 219 w 444"/>
                  <a:gd name="T57" fmla="*/ 500 h 885"/>
                  <a:gd name="T58" fmla="*/ 222 w 444"/>
                  <a:gd name="T59" fmla="*/ 462 h 885"/>
                  <a:gd name="T60" fmla="*/ 237 w 444"/>
                  <a:gd name="T61" fmla="*/ 561 h 885"/>
                  <a:gd name="T62" fmla="*/ 251 w 444"/>
                  <a:gd name="T63" fmla="*/ 654 h 885"/>
                  <a:gd name="T64" fmla="*/ 259 w 444"/>
                  <a:gd name="T65" fmla="*/ 801 h 885"/>
                  <a:gd name="T66" fmla="*/ 270 w 444"/>
                  <a:gd name="T67" fmla="*/ 884 h 885"/>
                  <a:gd name="T68" fmla="*/ 292 w 444"/>
                  <a:gd name="T69" fmla="*/ 839 h 885"/>
                  <a:gd name="T70" fmla="*/ 300 w 444"/>
                  <a:gd name="T71" fmla="*/ 648 h 885"/>
                  <a:gd name="T72" fmla="*/ 309 w 444"/>
                  <a:gd name="T73" fmla="*/ 544 h 885"/>
                  <a:gd name="T74" fmla="*/ 290 w 444"/>
                  <a:gd name="T75" fmla="*/ 320 h 885"/>
                  <a:gd name="T76" fmla="*/ 317 w 444"/>
                  <a:gd name="T77" fmla="*/ 285 h 885"/>
                  <a:gd name="T78" fmla="*/ 359 w 444"/>
                  <a:gd name="T79" fmla="*/ 393 h 885"/>
                  <a:gd name="T80" fmla="*/ 376 w 444"/>
                  <a:gd name="T81" fmla="*/ 460 h 885"/>
                  <a:gd name="T82" fmla="*/ 384 w 444"/>
                  <a:gd name="T83" fmla="*/ 472 h 885"/>
                  <a:gd name="T84" fmla="*/ 403 w 444"/>
                  <a:gd name="T85" fmla="*/ 509 h 885"/>
                  <a:gd name="T86" fmla="*/ 415 w 444"/>
                  <a:gd name="T87" fmla="*/ 507 h 885"/>
                  <a:gd name="T88" fmla="*/ 413 w 444"/>
                  <a:gd name="T89" fmla="*/ 465 h 885"/>
                  <a:gd name="T90" fmla="*/ 419 w 444"/>
                  <a:gd name="T91" fmla="*/ 453 h 885"/>
                  <a:gd name="T92" fmla="*/ 441 w 444"/>
                  <a:gd name="T93" fmla="*/ 45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4" h="885">
                    <a:moveTo>
                      <a:pt x="441" y="456"/>
                    </a:moveTo>
                    <a:cubicBezTo>
                      <a:pt x="438" y="450"/>
                      <a:pt x="425" y="433"/>
                      <a:pt x="421" y="430"/>
                    </a:cubicBezTo>
                    <a:cubicBezTo>
                      <a:pt x="415" y="425"/>
                      <a:pt x="399" y="412"/>
                      <a:pt x="396" y="408"/>
                    </a:cubicBezTo>
                    <a:cubicBezTo>
                      <a:pt x="393" y="403"/>
                      <a:pt x="386" y="373"/>
                      <a:pt x="384" y="364"/>
                    </a:cubicBezTo>
                    <a:cubicBezTo>
                      <a:pt x="382" y="355"/>
                      <a:pt x="380" y="325"/>
                      <a:pt x="375" y="308"/>
                    </a:cubicBezTo>
                    <a:cubicBezTo>
                      <a:pt x="372" y="301"/>
                      <a:pt x="357" y="279"/>
                      <a:pt x="354" y="274"/>
                    </a:cubicBezTo>
                    <a:cubicBezTo>
                      <a:pt x="350" y="268"/>
                      <a:pt x="346" y="252"/>
                      <a:pt x="346" y="247"/>
                    </a:cubicBezTo>
                    <a:cubicBezTo>
                      <a:pt x="346" y="241"/>
                      <a:pt x="346" y="187"/>
                      <a:pt x="344" y="176"/>
                    </a:cubicBezTo>
                    <a:cubicBezTo>
                      <a:pt x="342" y="165"/>
                      <a:pt x="325" y="144"/>
                      <a:pt x="308" y="139"/>
                    </a:cubicBezTo>
                    <a:cubicBezTo>
                      <a:pt x="300" y="138"/>
                      <a:pt x="277" y="135"/>
                      <a:pt x="272" y="134"/>
                    </a:cubicBezTo>
                    <a:cubicBezTo>
                      <a:pt x="268" y="133"/>
                      <a:pt x="252" y="123"/>
                      <a:pt x="251" y="121"/>
                    </a:cubicBezTo>
                    <a:cubicBezTo>
                      <a:pt x="250" y="118"/>
                      <a:pt x="248" y="104"/>
                      <a:pt x="249" y="98"/>
                    </a:cubicBezTo>
                    <a:cubicBezTo>
                      <a:pt x="249" y="94"/>
                      <a:pt x="251" y="87"/>
                      <a:pt x="252" y="83"/>
                    </a:cubicBezTo>
                    <a:cubicBezTo>
                      <a:pt x="253" y="82"/>
                      <a:pt x="253" y="82"/>
                      <a:pt x="254" y="81"/>
                    </a:cubicBezTo>
                    <a:cubicBezTo>
                      <a:pt x="255" y="81"/>
                      <a:pt x="257" y="81"/>
                      <a:pt x="257" y="80"/>
                    </a:cubicBezTo>
                    <a:cubicBezTo>
                      <a:pt x="258" y="79"/>
                      <a:pt x="263" y="69"/>
                      <a:pt x="264" y="67"/>
                    </a:cubicBezTo>
                    <a:cubicBezTo>
                      <a:pt x="264" y="66"/>
                      <a:pt x="266" y="61"/>
                      <a:pt x="267" y="56"/>
                    </a:cubicBezTo>
                    <a:cubicBezTo>
                      <a:pt x="267" y="51"/>
                      <a:pt x="264" y="46"/>
                      <a:pt x="263" y="45"/>
                    </a:cubicBezTo>
                    <a:cubicBezTo>
                      <a:pt x="262" y="44"/>
                      <a:pt x="261" y="45"/>
                      <a:pt x="260" y="45"/>
                    </a:cubicBezTo>
                    <a:cubicBezTo>
                      <a:pt x="259" y="16"/>
                      <a:pt x="250" y="0"/>
                      <a:pt x="223" y="0"/>
                    </a:cubicBezTo>
                    <a:cubicBezTo>
                      <a:pt x="195" y="0"/>
                      <a:pt x="186" y="17"/>
                      <a:pt x="185" y="46"/>
                    </a:cubicBezTo>
                    <a:cubicBezTo>
                      <a:pt x="184" y="45"/>
                      <a:pt x="182" y="44"/>
                      <a:pt x="181" y="45"/>
                    </a:cubicBezTo>
                    <a:cubicBezTo>
                      <a:pt x="180" y="46"/>
                      <a:pt x="177" y="51"/>
                      <a:pt x="178" y="56"/>
                    </a:cubicBezTo>
                    <a:cubicBezTo>
                      <a:pt x="178" y="61"/>
                      <a:pt x="180" y="66"/>
                      <a:pt x="181" y="67"/>
                    </a:cubicBezTo>
                    <a:cubicBezTo>
                      <a:pt x="182" y="69"/>
                      <a:pt x="186" y="79"/>
                      <a:pt x="187" y="80"/>
                    </a:cubicBezTo>
                    <a:cubicBezTo>
                      <a:pt x="188" y="81"/>
                      <a:pt x="191" y="80"/>
                      <a:pt x="191" y="81"/>
                    </a:cubicBezTo>
                    <a:cubicBezTo>
                      <a:pt x="192" y="82"/>
                      <a:pt x="195" y="93"/>
                      <a:pt x="195" y="98"/>
                    </a:cubicBezTo>
                    <a:cubicBezTo>
                      <a:pt x="196" y="104"/>
                      <a:pt x="195" y="118"/>
                      <a:pt x="194" y="121"/>
                    </a:cubicBezTo>
                    <a:cubicBezTo>
                      <a:pt x="192" y="123"/>
                      <a:pt x="177" y="133"/>
                      <a:pt x="172" y="134"/>
                    </a:cubicBezTo>
                    <a:cubicBezTo>
                      <a:pt x="167" y="135"/>
                      <a:pt x="144" y="138"/>
                      <a:pt x="137" y="139"/>
                    </a:cubicBezTo>
                    <a:cubicBezTo>
                      <a:pt x="120" y="144"/>
                      <a:pt x="102" y="165"/>
                      <a:pt x="100" y="176"/>
                    </a:cubicBezTo>
                    <a:cubicBezTo>
                      <a:pt x="98" y="187"/>
                      <a:pt x="98" y="241"/>
                      <a:pt x="98" y="247"/>
                    </a:cubicBezTo>
                    <a:cubicBezTo>
                      <a:pt x="98" y="252"/>
                      <a:pt x="94" y="268"/>
                      <a:pt x="91" y="274"/>
                    </a:cubicBezTo>
                    <a:cubicBezTo>
                      <a:pt x="87" y="279"/>
                      <a:pt x="72" y="301"/>
                      <a:pt x="70" y="308"/>
                    </a:cubicBezTo>
                    <a:cubicBezTo>
                      <a:pt x="64" y="325"/>
                      <a:pt x="63" y="355"/>
                      <a:pt x="60" y="364"/>
                    </a:cubicBezTo>
                    <a:cubicBezTo>
                      <a:pt x="58" y="373"/>
                      <a:pt x="51" y="403"/>
                      <a:pt x="48" y="408"/>
                    </a:cubicBezTo>
                    <a:cubicBezTo>
                      <a:pt x="46" y="412"/>
                      <a:pt x="29" y="425"/>
                      <a:pt x="23" y="430"/>
                    </a:cubicBezTo>
                    <a:cubicBezTo>
                      <a:pt x="19" y="433"/>
                      <a:pt x="6" y="450"/>
                      <a:pt x="3" y="456"/>
                    </a:cubicBezTo>
                    <a:cubicBezTo>
                      <a:pt x="0" y="461"/>
                      <a:pt x="6" y="466"/>
                      <a:pt x="10" y="463"/>
                    </a:cubicBezTo>
                    <a:cubicBezTo>
                      <a:pt x="13" y="460"/>
                      <a:pt x="20" y="453"/>
                      <a:pt x="22" y="450"/>
                    </a:cubicBezTo>
                    <a:cubicBezTo>
                      <a:pt x="25" y="448"/>
                      <a:pt x="26" y="450"/>
                      <a:pt x="25" y="453"/>
                    </a:cubicBezTo>
                    <a:cubicBezTo>
                      <a:pt x="24" y="456"/>
                      <a:pt x="11" y="483"/>
                      <a:pt x="9" y="488"/>
                    </a:cubicBezTo>
                    <a:cubicBezTo>
                      <a:pt x="6" y="492"/>
                      <a:pt x="13" y="496"/>
                      <a:pt x="15" y="491"/>
                    </a:cubicBezTo>
                    <a:cubicBezTo>
                      <a:pt x="18" y="488"/>
                      <a:pt x="30" y="468"/>
                      <a:pt x="31" y="465"/>
                    </a:cubicBezTo>
                    <a:cubicBezTo>
                      <a:pt x="33" y="462"/>
                      <a:pt x="36" y="464"/>
                      <a:pt x="34" y="468"/>
                    </a:cubicBezTo>
                    <a:cubicBezTo>
                      <a:pt x="33" y="472"/>
                      <a:pt x="22" y="503"/>
                      <a:pt x="21" y="505"/>
                    </a:cubicBezTo>
                    <a:cubicBezTo>
                      <a:pt x="19" y="510"/>
                      <a:pt x="26" y="514"/>
                      <a:pt x="29" y="507"/>
                    </a:cubicBezTo>
                    <a:cubicBezTo>
                      <a:pt x="30" y="504"/>
                      <a:pt x="42" y="471"/>
                      <a:pt x="43" y="468"/>
                    </a:cubicBezTo>
                    <a:cubicBezTo>
                      <a:pt x="44" y="466"/>
                      <a:pt x="47" y="467"/>
                      <a:pt x="47" y="470"/>
                    </a:cubicBezTo>
                    <a:cubicBezTo>
                      <a:pt x="46" y="473"/>
                      <a:pt x="42" y="505"/>
                      <a:pt x="41" y="509"/>
                    </a:cubicBezTo>
                    <a:cubicBezTo>
                      <a:pt x="41" y="513"/>
                      <a:pt x="46" y="514"/>
                      <a:pt x="48" y="509"/>
                    </a:cubicBezTo>
                    <a:cubicBezTo>
                      <a:pt x="49" y="504"/>
                      <a:pt x="56" y="474"/>
                      <a:pt x="57" y="470"/>
                    </a:cubicBezTo>
                    <a:cubicBezTo>
                      <a:pt x="58" y="466"/>
                      <a:pt x="60" y="468"/>
                      <a:pt x="60" y="472"/>
                    </a:cubicBezTo>
                    <a:cubicBezTo>
                      <a:pt x="60" y="474"/>
                      <a:pt x="60" y="497"/>
                      <a:pt x="60" y="499"/>
                    </a:cubicBezTo>
                    <a:cubicBezTo>
                      <a:pt x="60" y="501"/>
                      <a:pt x="65" y="502"/>
                      <a:pt x="65" y="497"/>
                    </a:cubicBezTo>
                    <a:cubicBezTo>
                      <a:pt x="66" y="492"/>
                      <a:pt x="67" y="464"/>
                      <a:pt x="68" y="460"/>
                    </a:cubicBezTo>
                    <a:cubicBezTo>
                      <a:pt x="68" y="456"/>
                      <a:pt x="74" y="445"/>
                      <a:pt x="77" y="436"/>
                    </a:cubicBezTo>
                    <a:cubicBezTo>
                      <a:pt x="77" y="433"/>
                      <a:pt x="79" y="419"/>
                      <a:pt x="79" y="416"/>
                    </a:cubicBezTo>
                    <a:cubicBezTo>
                      <a:pt x="79" y="416"/>
                      <a:pt x="82" y="401"/>
                      <a:pt x="85" y="393"/>
                    </a:cubicBezTo>
                    <a:cubicBezTo>
                      <a:pt x="88" y="385"/>
                      <a:pt x="104" y="355"/>
                      <a:pt x="107" y="348"/>
                    </a:cubicBezTo>
                    <a:cubicBezTo>
                      <a:pt x="111" y="341"/>
                      <a:pt x="122" y="320"/>
                      <a:pt x="123" y="315"/>
                    </a:cubicBezTo>
                    <a:cubicBezTo>
                      <a:pt x="123" y="309"/>
                      <a:pt x="125" y="289"/>
                      <a:pt x="127" y="285"/>
                    </a:cubicBezTo>
                    <a:cubicBezTo>
                      <a:pt x="128" y="281"/>
                      <a:pt x="138" y="262"/>
                      <a:pt x="140" y="259"/>
                    </a:cubicBezTo>
                    <a:cubicBezTo>
                      <a:pt x="142" y="255"/>
                      <a:pt x="147" y="263"/>
                      <a:pt x="148" y="267"/>
                    </a:cubicBezTo>
                    <a:cubicBezTo>
                      <a:pt x="149" y="270"/>
                      <a:pt x="155" y="308"/>
                      <a:pt x="154" y="320"/>
                    </a:cubicBezTo>
                    <a:cubicBezTo>
                      <a:pt x="154" y="331"/>
                      <a:pt x="151" y="360"/>
                      <a:pt x="148" y="373"/>
                    </a:cubicBezTo>
                    <a:cubicBezTo>
                      <a:pt x="145" y="385"/>
                      <a:pt x="135" y="445"/>
                      <a:pt x="135" y="456"/>
                    </a:cubicBezTo>
                    <a:cubicBezTo>
                      <a:pt x="134" y="467"/>
                      <a:pt x="134" y="533"/>
                      <a:pt x="136" y="544"/>
                    </a:cubicBezTo>
                    <a:cubicBezTo>
                      <a:pt x="137" y="555"/>
                      <a:pt x="146" y="582"/>
                      <a:pt x="146" y="587"/>
                    </a:cubicBezTo>
                    <a:cubicBezTo>
                      <a:pt x="146" y="592"/>
                      <a:pt x="144" y="612"/>
                      <a:pt x="144" y="618"/>
                    </a:cubicBezTo>
                    <a:cubicBezTo>
                      <a:pt x="145" y="625"/>
                      <a:pt x="146" y="641"/>
                      <a:pt x="144" y="648"/>
                    </a:cubicBezTo>
                    <a:cubicBezTo>
                      <a:pt x="143" y="656"/>
                      <a:pt x="139" y="692"/>
                      <a:pt x="141" y="707"/>
                    </a:cubicBezTo>
                    <a:cubicBezTo>
                      <a:pt x="143" y="722"/>
                      <a:pt x="154" y="796"/>
                      <a:pt x="154" y="803"/>
                    </a:cubicBezTo>
                    <a:cubicBezTo>
                      <a:pt x="154" y="810"/>
                      <a:pt x="154" y="833"/>
                      <a:pt x="153" y="839"/>
                    </a:cubicBezTo>
                    <a:cubicBezTo>
                      <a:pt x="151" y="844"/>
                      <a:pt x="143" y="854"/>
                      <a:pt x="139" y="857"/>
                    </a:cubicBezTo>
                    <a:cubicBezTo>
                      <a:pt x="136" y="861"/>
                      <a:pt x="132" y="870"/>
                      <a:pt x="138" y="874"/>
                    </a:cubicBezTo>
                    <a:cubicBezTo>
                      <a:pt x="145" y="879"/>
                      <a:pt x="170" y="885"/>
                      <a:pt x="174" y="884"/>
                    </a:cubicBezTo>
                    <a:cubicBezTo>
                      <a:pt x="177" y="884"/>
                      <a:pt x="187" y="875"/>
                      <a:pt x="188" y="871"/>
                    </a:cubicBezTo>
                    <a:cubicBezTo>
                      <a:pt x="190" y="867"/>
                      <a:pt x="191" y="852"/>
                      <a:pt x="190" y="844"/>
                    </a:cubicBezTo>
                    <a:cubicBezTo>
                      <a:pt x="189" y="837"/>
                      <a:pt x="186" y="805"/>
                      <a:pt x="185" y="801"/>
                    </a:cubicBezTo>
                    <a:cubicBezTo>
                      <a:pt x="185" y="797"/>
                      <a:pt x="187" y="765"/>
                      <a:pt x="188" y="757"/>
                    </a:cubicBezTo>
                    <a:cubicBezTo>
                      <a:pt x="189" y="749"/>
                      <a:pt x="197" y="709"/>
                      <a:pt x="197" y="698"/>
                    </a:cubicBezTo>
                    <a:cubicBezTo>
                      <a:pt x="196" y="687"/>
                      <a:pt x="193" y="658"/>
                      <a:pt x="193" y="654"/>
                    </a:cubicBezTo>
                    <a:cubicBezTo>
                      <a:pt x="193" y="649"/>
                      <a:pt x="200" y="625"/>
                      <a:pt x="202" y="621"/>
                    </a:cubicBezTo>
                    <a:cubicBezTo>
                      <a:pt x="203" y="616"/>
                      <a:pt x="203" y="593"/>
                      <a:pt x="202" y="586"/>
                    </a:cubicBezTo>
                    <a:cubicBezTo>
                      <a:pt x="202" y="580"/>
                      <a:pt x="206" y="565"/>
                      <a:pt x="207" y="561"/>
                    </a:cubicBezTo>
                    <a:cubicBezTo>
                      <a:pt x="208" y="556"/>
                      <a:pt x="219" y="508"/>
                      <a:pt x="219" y="500"/>
                    </a:cubicBezTo>
                    <a:cubicBezTo>
                      <a:pt x="219" y="491"/>
                      <a:pt x="220" y="465"/>
                      <a:pt x="220" y="464"/>
                    </a:cubicBezTo>
                    <a:cubicBezTo>
                      <a:pt x="220" y="464"/>
                      <a:pt x="220" y="464"/>
                      <a:pt x="220" y="464"/>
                    </a:cubicBezTo>
                    <a:cubicBezTo>
                      <a:pt x="220" y="463"/>
                      <a:pt x="221" y="462"/>
                      <a:pt x="222" y="462"/>
                    </a:cubicBezTo>
                    <a:cubicBezTo>
                      <a:pt x="223" y="462"/>
                      <a:pt x="224" y="463"/>
                      <a:pt x="224" y="464"/>
                    </a:cubicBezTo>
                    <a:cubicBezTo>
                      <a:pt x="224" y="464"/>
                      <a:pt x="225" y="491"/>
                      <a:pt x="225" y="500"/>
                    </a:cubicBezTo>
                    <a:cubicBezTo>
                      <a:pt x="225" y="508"/>
                      <a:pt x="237" y="556"/>
                      <a:pt x="237" y="561"/>
                    </a:cubicBezTo>
                    <a:cubicBezTo>
                      <a:pt x="238" y="565"/>
                      <a:pt x="243" y="580"/>
                      <a:pt x="242" y="586"/>
                    </a:cubicBezTo>
                    <a:cubicBezTo>
                      <a:pt x="242" y="593"/>
                      <a:pt x="242" y="616"/>
                      <a:pt x="243" y="621"/>
                    </a:cubicBezTo>
                    <a:cubicBezTo>
                      <a:pt x="244" y="625"/>
                      <a:pt x="251" y="649"/>
                      <a:pt x="251" y="654"/>
                    </a:cubicBezTo>
                    <a:cubicBezTo>
                      <a:pt x="251" y="658"/>
                      <a:pt x="248" y="687"/>
                      <a:pt x="248" y="698"/>
                    </a:cubicBezTo>
                    <a:cubicBezTo>
                      <a:pt x="247" y="709"/>
                      <a:pt x="255" y="749"/>
                      <a:pt x="256" y="757"/>
                    </a:cubicBezTo>
                    <a:cubicBezTo>
                      <a:pt x="257" y="765"/>
                      <a:pt x="260" y="797"/>
                      <a:pt x="259" y="801"/>
                    </a:cubicBezTo>
                    <a:cubicBezTo>
                      <a:pt x="259" y="805"/>
                      <a:pt x="255" y="837"/>
                      <a:pt x="254" y="844"/>
                    </a:cubicBezTo>
                    <a:cubicBezTo>
                      <a:pt x="253" y="852"/>
                      <a:pt x="255" y="867"/>
                      <a:pt x="256" y="871"/>
                    </a:cubicBezTo>
                    <a:cubicBezTo>
                      <a:pt x="257" y="875"/>
                      <a:pt x="267" y="884"/>
                      <a:pt x="270" y="884"/>
                    </a:cubicBezTo>
                    <a:cubicBezTo>
                      <a:pt x="274" y="885"/>
                      <a:pt x="299" y="879"/>
                      <a:pt x="306" y="874"/>
                    </a:cubicBezTo>
                    <a:cubicBezTo>
                      <a:pt x="312" y="870"/>
                      <a:pt x="309" y="861"/>
                      <a:pt x="305" y="857"/>
                    </a:cubicBezTo>
                    <a:cubicBezTo>
                      <a:pt x="301" y="854"/>
                      <a:pt x="293" y="844"/>
                      <a:pt x="292" y="839"/>
                    </a:cubicBezTo>
                    <a:cubicBezTo>
                      <a:pt x="291" y="833"/>
                      <a:pt x="291" y="810"/>
                      <a:pt x="291" y="803"/>
                    </a:cubicBezTo>
                    <a:cubicBezTo>
                      <a:pt x="291" y="796"/>
                      <a:pt x="302" y="722"/>
                      <a:pt x="303" y="707"/>
                    </a:cubicBezTo>
                    <a:cubicBezTo>
                      <a:pt x="305" y="692"/>
                      <a:pt x="302" y="656"/>
                      <a:pt x="300" y="648"/>
                    </a:cubicBezTo>
                    <a:cubicBezTo>
                      <a:pt x="298" y="641"/>
                      <a:pt x="299" y="625"/>
                      <a:pt x="300" y="618"/>
                    </a:cubicBezTo>
                    <a:cubicBezTo>
                      <a:pt x="300" y="612"/>
                      <a:pt x="298" y="592"/>
                      <a:pt x="298" y="587"/>
                    </a:cubicBezTo>
                    <a:cubicBezTo>
                      <a:pt x="298" y="582"/>
                      <a:pt x="307" y="555"/>
                      <a:pt x="309" y="544"/>
                    </a:cubicBezTo>
                    <a:cubicBezTo>
                      <a:pt x="310" y="533"/>
                      <a:pt x="310" y="467"/>
                      <a:pt x="310" y="456"/>
                    </a:cubicBezTo>
                    <a:cubicBezTo>
                      <a:pt x="309" y="445"/>
                      <a:pt x="299" y="385"/>
                      <a:pt x="296" y="373"/>
                    </a:cubicBezTo>
                    <a:cubicBezTo>
                      <a:pt x="293" y="360"/>
                      <a:pt x="291" y="331"/>
                      <a:pt x="290" y="320"/>
                    </a:cubicBezTo>
                    <a:cubicBezTo>
                      <a:pt x="289" y="308"/>
                      <a:pt x="296" y="270"/>
                      <a:pt x="297" y="267"/>
                    </a:cubicBezTo>
                    <a:cubicBezTo>
                      <a:pt x="298" y="263"/>
                      <a:pt x="303" y="255"/>
                      <a:pt x="305" y="259"/>
                    </a:cubicBezTo>
                    <a:cubicBezTo>
                      <a:pt x="306" y="262"/>
                      <a:pt x="316" y="281"/>
                      <a:pt x="317" y="285"/>
                    </a:cubicBezTo>
                    <a:cubicBezTo>
                      <a:pt x="319" y="289"/>
                      <a:pt x="321" y="309"/>
                      <a:pt x="321" y="315"/>
                    </a:cubicBezTo>
                    <a:cubicBezTo>
                      <a:pt x="322" y="320"/>
                      <a:pt x="334" y="341"/>
                      <a:pt x="337" y="348"/>
                    </a:cubicBezTo>
                    <a:cubicBezTo>
                      <a:pt x="341" y="355"/>
                      <a:pt x="356" y="385"/>
                      <a:pt x="359" y="393"/>
                    </a:cubicBezTo>
                    <a:cubicBezTo>
                      <a:pt x="362" y="401"/>
                      <a:pt x="365" y="416"/>
                      <a:pt x="365" y="416"/>
                    </a:cubicBezTo>
                    <a:cubicBezTo>
                      <a:pt x="366" y="419"/>
                      <a:pt x="367" y="433"/>
                      <a:pt x="368" y="436"/>
                    </a:cubicBezTo>
                    <a:cubicBezTo>
                      <a:pt x="370" y="445"/>
                      <a:pt x="376" y="456"/>
                      <a:pt x="376" y="460"/>
                    </a:cubicBezTo>
                    <a:cubicBezTo>
                      <a:pt x="377" y="464"/>
                      <a:pt x="379" y="492"/>
                      <a:pt x="379" y="497"/>
                    </a:cubicBezTo>
                    <a:cubicBezTo>
                      <a:pt x="379" y="502"/>
                      <a:pt x="384" y="501"/>
                      <a:pt x="384" y="499"/>
                    </a:cubicBezTo>
                    <a:cubicBezTo>
                      <a:pt x="384" y="497"/>
                      <a:pt x="384" y="474"/>
                      <a:pt x="384" y="472"/>
                    </a:cubicBezTo>
                    <a:cubicBezTo>
                      <a:pt x="384" y="468"/>
                      <a:pt x="386" y="466"/>
                      <a:pt x="387" y="470"/>
                    </a:cubicBezTo>
                    <a:cubicBezTo>
                      <a:pt x="388" y="474"/>
                      <a:pt x="395" y="504"/>
                      <a:pt x="397" y="509"/>
                    </a:cubicBezTo>
                    <a:cubicBezTo>
                      <a:pt x="398" y="514"/>
                      <a:pt x="404" y="513"/>
                      <a:pt x="403" y="509"/>
                    </a:cubicBezTo>
                    <a:cubicBezTo>
                      <a:pt x="402" y="505"/>
                      <a:pt x="398" y="473"/>
                      <a:pt x="398" y="470"/>
                    </a:cubicBezTo>
                    <a:cubicBezTo>
                      <a:pt x="397" y="467"/>
                      <a:pt x="400" y="466"/>
                      <a:pt x="401" y="468"/>
                    </a:cubicBezTo>
                    <a:cubicBezTo>
                      <a:pt x="402" y="471"/>
                      <a:pt x="414" y="504"/>
                      <a:pt x="415" y="507"/>
                    </a:cubicBezTo>
                    <a:cubicBezTo>
                      <a:pt x="418" y="514"/>
                      <a:pt x="425" y="510"/>
                      <a:pt x="423" y="505"/>
                    </a:cubicBezTo>
                    <a:cubicBezTo>
                      <a:pt x="422" y="503"/>
                      <a:pt x="412" y="472"/>
                      <a:pt x="410" y="468"/>
                    </a:cubicBezTo>
                    <a:cubicBezTo>
                      <a:pt x="408" y="464"/>
                      <a:pt x="411" y="462"/>
                      <a:pt x="413" y="465"/>
                    </a:cubicBezTo>
                    <a:cubicBezTo>
                      <a:pt x="415" y="468"/>
                      <a:pt x="426" y="488"/>
                      <a:pt x="429" y="491"/>
                    </a:cubicBezTo>
                    <a:cubicBezTo>
                      <a:pt x="432" y="496"/>
                      <a:pt x="438" y="492"/>
                      <a:pt x="436" y="488"/>
                    </a:cubicBezTo>
                    <a:cubicBezTo>
                      <a:pt x="433" y="483"/>
                      <a:pt x="420" y="456"/>
                      <a:pt x="419" y="453"/>
                    </a:cubicBezTo>
                    <a:cubicBezTo>
                      <a:pt x="418" y="450"/>
                      <a:pt x="420" y="448"/>
                      <a:pt x="422" y="450"/>
                    </a:cubicBezTo>
                    <a:cubicBezTo>
                      <a:pt x="424" y="453"/>
                      <a:pt x="431" y="460"/>
                      <a:pt x="435" y="463"/>
                    </a:cubicBezTo>
                    <a:cubicBezTo>
                      <a:pt x="438" y="466"/>
                      <a:pt x="444" y="461"/>
                      <a:pt x="441"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140"/>
              <p:cNvSpPr>
                <a:spLocks/>
              </p:cNvSpPr>
              <p:nvPr/>
            </p:nvSpPr>
            <p:spPr bwMode="auto">
              <a:xfrm>
                <a:off x="2113" y="412"/>
                <a:ext cx="726" cy="1536"/>
              </a:xfrm>
              <a:custGeom>
                <a:avLst/>
                <a:gdLst>
                  <a:gd name="T0" fmla="*/ 212 w 419"/>
                  <a:gd name="T1" fmla="*/ 458 h 886"/>
                  <a:gd name="T2" fmla="*/ 223 w 419"/>
                  <a:gd name="T3" fmla="*/ 611 h 886"/>
                  <a:gd name="T4" fmla="*/ 228 w 419"/>
                  <a:gd name="T5" fmla="*/ 696 h 886"/>
                  <a:gd name="T6" fmla="*/ 244 w 419"/>
                  <a:gd name="T7" fmla="*/ 831 h 886"/>
                  <a:gd name="T8" fmla="*/ 287 w 419"/>
                  <a:gd name="T9" fmla="*/ 879 h 886"/>
                  <a:gd name="T10" fmla="*/ 276 w 419"/>
                  <a:gd name="T11" fmla="*/ 780 h 886"/>
                  <a:gd name="T12" fmla="*/ 273 w 419"/>
                  <a:gd name="T13" fmla="*/ 622 h 886"/>
                  <a:gd name="T14" fmla="*/ 296 w 419"/>
                  <a:gd name="T15" fmla="*/ 445 h 886"/>
                  <a:gd name="T16" fmla="*/ 272 w 419"/>
                  <a:gd name="T17" fmla="*/ 292 h 886"/>
                  <a:gd name="T18" fmla="*/ 285 w 419"/>
                  <a:gd name="T19" fmla="*/ 268 h 886"/>
                  <a:gd name="T20" fmla="*/ 317 w 419"/>
                  <a:gd name="T21" fmla="*/ 354 h 886"/>
                  <a:gd name="T22" fmla="*/ 355 w 419"/>
                  <a:gd name="T23" fmla="*/ 448 h 886"/>
                  <a:gd name="T24" fmla="*/ 369 w 419"/>
                  <a:gd name="T25" fmla="*/ 501 h 886"/>
                  <a:gd name="T26" fmla="*/ 380 w 419"/>
                  <a:gd name="T27" fmla="*/ 509 h 886"/>
                  <a:gd name="T28" fmla="*/ 384 w 419"/>
                  <a:gd name="T29" fmla="*/ 475 h 886"/>
                  <a:gd name="T30" fmla="*/ 392 w 419"/>
                  <a:gd name="T31" fmla="*/ 475 h 886"/>
                  <a:gd name="T32" fmla="*/ 414 w 419"/>
                  <a:gd name="T33" fmla="*/ 492 h 886"/>
                  <a:gd name="T34" fmla="*/ 410 w 419"/>
                  <a:gd name="T35" fmla="*/ 470 h 886"/>
                  <a:gd name="T36" fmla="*/ 379 w 419"/>
                  <a:gd name="T37" fmla="*/ 422 h 886"/>
                  <a:gd name="T38" fmla="*/ 332 w 419"/>
                  <a:gd name="T39" fmla="*/ 290 h 886"/>
                  <a:gd name="T40" fmla="*/ 316 w 419"/>
                  <a:gd name="T41" fmla="*/ 205 h 886"/>
                  <a:gd name="T42" fmla="*/ 255 w 419"/>
                  <a:gd name="T43" fmla="*/ 141 h 886"/>
                  <a:gd name="T44" fmla="*/ 239 w 419"/>
                  <a:gd name="T45" fmla="*/ 84 h 886"/>
                  <a:gd name="T46" fmla="*/ 250 w 419"/>
                  <a:gd name="T47" fmla="*/ 68 h 886"/>
                  <a:gd name="T48" fmla="*/ 247 w 419"/>
                  <a:gd name="T49" fmla="*/ 46 h 886"/>
                  <a:gd name="T50" fmla="*/ 168 w 419"/>
                  <a:gd name="T51" fmla="*/ 46 h 886"/>
                  <a:gd name="T52" fmla="*/ 173 w 419"/>
                  <a:gd name="T53" fmla="*/ 81 h 886"/>
                  <a:gd name="T54" fmla="*/ 183 w 419"/>
                  <a:gd name="T55" fmla="*/ 125 h 886"/>
                  <a:gd name="T56" fmla="*/ 107 w 419"/>
                  <a:gd name="T57" fmla="*/ 167 h 886"/>
                  <a:gd name="T58" fmla="*/ 92 w 419"/>
                  <a:gd name="T59" fmla="*/ 263 h 886"/>
                  <a:gd name="T60" fmla="*/ 58 w 419"/>
                  <a:gd name="T61" fmla="*/ 373 h 886"/>
                  <a:gd name="T62" fmla="*/ 2 w 419"/>
                  <a:gd name="T63" fmla="*/ 464 h 886"/>
                  <a:gd name="T64" fmla="*/ 19 w 419"/>
                  <a:gd name="T65" fmla="*/ 462 h 886"/>
                  <a:gd name="T66" fmla="*/ 25 w 419"/>
                  <a:gd name="T67" fmla="*/ 472 h 886"/>
                  <a:gd name="T68" fmla="*/ 22 w 419"/>
                  <a:gd name="T69" fmla="*/ 508 h 886"/>
                  <a:gd name="T70" fmla="*/ 33 w 419"/>
                  <a:gd name="T71" fmla="*/ 510 h 886"/>
                  <a:gd name="T72" fmla="*/ 49 w 419"/>
                  <a:gd name="T73" fmla="*/ 478 h 886"/>
                  <a:gd name="T74" fmla="*/ 56 w 419"/>
                  <a:gd name="T75" fmla="*/ 468 h 886"/>
                  <a:gd name="T76" fmla="*/ 82 w 419"/>
                  <a:gd name="T77" fmla="*/ 388 h 886"/>
                  <a:gd name="T78" fmla="*/ 118 w 419"/>
                  <a:gd name="T79" fmla="*/ 299 h 886"/>
                  <a:gd name="T80" fmla="*/ 144 w 419"/>
                  <a:gd name="T81" fmla="*/ 256 h 886"/>
                  <a:gd name="T82" fmla="*/ 135 w 419"/>
                  <a:gd name="T83" fmla="*/ 378 h 886"/>
                  <a:gd name="T84" fmla="*/ 145 w 419"/>
                  <a:gd name="T85" fmla="*/ 584 h 886"/>
                  <a:gd name="T86" fmla="*/ 140 w 419"/>
                  <a:gd name="T87" fmla="*/ 703 h 886"/>
                  <a:gd name="T88" fmla="*/ 138 w 419"/>
                  <a:gd name="T89" fmla="*/ 857 h 886"/>
                  <a:gd name="T90" fmla="*/ 175 w 419"/>
                  <a:gd name="T91" fmla="*/ 865 h 886"/>
                  <a:gd name="T92" fmla="*/ 184 w 419"/>
                  <a:gd name="T93" fmla="*/ 745 h 886"/>
                  <a:gd name="T94" fmla="*/ 196 w 419"/>
                  <a:gd name="T95" fmla="*/ 637 h 886"/>
                  <a:gd name="T96" fmla="*/ 203 w 419"/>
                  <a:gd name="T97" fmla="*/ 49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886">
                    <a:moveTo>
                      <a:pt x="209" y="453"/>
                    </a:moveTo>
                    <a:cubicBezTo>
                      <a:pt x="211" y="453"/>
                      <a:pt x="212" y="455"/>
                      <a:pt x="212" y="458"/>
                    </a:cubicBezTo>
                    <a:cubicBezTo>
                      <a:pt x="212" y="458"/>
                      <a:pt x="212" y="458"/>
                      <a:pt x="212" y="458"/>
                    </a:cubicBezTo>
                    <a:cubicBezTo>
                      <a:pt x="212" y="458"/>
                      <a:pt x="215" y="484"/>
                      <a:pt x="216" y="492"/>
                    </a:cubicBezTo>
                    <a:cubicBezTo>
                      <a:pt x="216" y="501"/>
                      <a:pt x="220" y="539"/>
                      <a:pt x="220" y="551"/>
                    </a:cubicBezTo>
                    <a:cubicBezTo>
                      <a:pt x="220" y="564"/>
                      <a:pt x="224" y="604"/>
                      <a:pt x="223" y="611"/>
                    </a:cubicBezTo>
                    <a:cubicBezTo>
                      <a:pt x="221" y="618"/>
                      <a:pt x="222" y="632"/>
                      <a:pt x="223" y="637"/>
                    </a:cubicBezTo>
                    <a:cubicBezTo>
                      <a:pt x="223" y="642"/>
                      <a:pt x="227" y="654"/>
                      <a:pt x="227" y="658"/>
                    </a:cubicBezTo>
                    <a:cubicBezTo>
                      <a:pt x="228" y="662"/>
                      <a:pt x="227" y="683"/>
                      <a:pt x="228" y="696"/>
                    </a:cubicBezTo>
                    <a:cubicBezTo>
                      <a:pt x="228" y="709"/>
                      <a:pt x="234" y="740"/>
                      <a:pt x="235" y="745"/>
                    </a:cubicBezTo>
                    <a:cubicBezTo>
                      <a:pt x="236" y="751"/>
                      <a:pt x="243" y="782"/>
                      <a:pt x="244" y="787"/>
                    </a:cubicBezTo>
                    <a:cubicBezTo>
                      <a:pt x="245" y="792"/>
                      <a:pt x="245" y="822"/>
                      <a:pt x="244" y="831"/>
                    </a:cubicBezTo>
                    <a:cubicBezTo>
                      <a:pt x="244" y="839"/>
                      <a:pt x="244" y="861"/>
                      <a:pt x="244" y="865"/>
                    </a:cubicBezTo>
                    <a:cubicBezTo>
                      <a:pt x="244" y="869"/>
                      <a:pt x="252" y="881"/>
                      <a:pt x="258" y="883"/>
                    </a:cubicBezTo>
                    <a:cubicBezTo>
                      <a:pt x="264" y="886"/>
                      <a:pt x="284" y="883"/>
                      <a:pt x="287" y="879"/>
                    </a:cubicBezTo>
                    <a:cubicBezTo>
                      <a:pt x="291" y="876"/>
                      <a:pt x="283" y="862"/>
                      <a:pt x="281" y="857"/>
                    </a:cubicBezTo>
                    <a:cubicBezTo>
                      <a:pt x="278" y="851"/>
                      <a:pt x="274" y="835"/>
                      <a:pt x="274" y="831"/>
                    </a:cubicBezTo>
                    <a:cubicBezTo>
                      <a:pt x="273" y="827"/>
                      <a:pt x="274" y="790"/>
                      <a:pt x="276" y="780"/>
                    </a:cubicBezTo>
                    <a:cubicBezTo>
                      <a:pt x="277" y="769"/>
                      <a:pt x="279" y="718"/>
                      <a:pt x="279" y="703"/>
                    </a:cubicBezTo>
                    <a:cubicBezTo>
                      <a:pt x="279" y="688"/>
                      <a:pt x="277" y="656"/>
                      <a:pt x="276" y="649"/>
                    </a:cubicBezTo>
                    <a:cubicBezTo>
                      <a:pt x="274" y="641"/>
                      <a:pt x="273" y="628"/>
                      <a:pt x="273" y="622"/>
                    </a:cubicBezTo>
                    <a:cubicBezTo>
                      <a:pt x="273" y="616"/>
                      <a:pt x="272" y="593"/>
                      <a:pt x="274" y="584"/>
                    </a:cubicBezTo>
                    <a:cubicBezTo>
                      <a:pt x="276" y="574"/>
                      <a:pt x="283" y="531"/>
                      <a:pt x="286" y="522"/>
                    </a:cubicBezTo>
                    <a:cubicBezTo>
                      <a:pt x="288" y="512"/>
                      <a:pt x="296" y="471"/>
                      <a:pt x="296" y="445"/>
                    </a:cubicBezTo>
                    <a:cubicBezTo>
                      <a:pt x="296" y="418"/>
                      <a:pt x="287" y="389"/>
                      <a:pt x="284" y="378"/>
                    </a:cubicBezTo>
                    <a:cubicBezTo>
                      <a:pt x="281" y="367"/>
                      <a:pt x="270" y="343"/>
                      <a:pt x="270" y="337"/>
                    </a:cubicBezTo>
                    <a:cubicBezTo>
                      <a:pt x="269" y="332"/>
                      <a:pt x="271" y="301"/>
                      <a:pt x="272" y="292"/>
                    </a:cubicBezTo>
                    <a:cubicBezTo>
                      <a:pt x="274" y="283"/>
                      <a:pt x="275" y="260"/>
                      <a:pt x="275" y="256"/>
                    </a:cubicBezTo>
                    <a:cubicBezTo>
                      <a:pt x="275" y="251"/>
                      <a:pt x="278" y="251"/>
                      <a:pt x="279" y="254"/>
                    </a:cubicBezTo>
                    <a:cubicBezTo>
                      <a:pt x="280" y="256"/>
                      <a:pt x="284" y="265"/>
                      <a:pt x="285" y="268"/>
                    </a:cubicBezTo>
                    <a:cubicBezTo>
                      <a:pt x="288" y="275"/>
                      <a:pt x="300" y="297"/>
                      <a:pt x="301" y="299"/>
                    </a:cubicBezTo>
                    <a:cubicBezTo>
                      <a:pt x="302" y="301"/>
                      <a:pt x="305" y="316"/>
                      <a:pt x="306" y="322"/>
                    </a:cubicBezTo>
                    <a:cubicBezTo>
                      <a:pt x="306" y="328"/>
                      <a:pt x="314" y="348"/>
                      <a:pt x="317" y="354"/>
                    </a:cubicBezTo>
                    <a:cubicBezTo>
                      <a:pt x="321" y="359"/>
                      <a:pt x="334" y="382"/>
                      <a:pt x="336" y="388"/>
                    </a:cubicBezTo>
                    <a:cubicBezTo>
                      <a:pt x="338" y="393"/>
                      <a:pt x="352" y="430"/>
                      <a:pt x="353" y="436"/>
                    </a:cubicBezTo>
                    <a:cubicBezTo>
                      <a:pt x="354" y="439"/>
                      <a:pt x="355" y="444"/>
                      <a:pt x="355" y="448"/>
                    </a:cubicBezTo>
                    <a:cubicBezTo>
                      <a:pt x="358" y="455"/>
                      <a:pt x="362" y="465"/>
                      <a:pt x="363" y="468"/>
                    </a:cubicBezTo>
                    <a:cubicBezTo>
                      <a:pt x="363" y="471"/>
                      <a:pt x="365" y="495"/>
                      <a:pt x="365" y="499"/>
                    </a:cubicBezTo>
                    <a:cubicBezTo>
                      <a:pt x="365" y="504"/>
                      <a:pt x="369" y="503"/>
                      <a:pt x="369" y="501"/>
                    </a:cubicBezTo>
                    <a:cubicBezTo>
                      <a:pt x="369" y="499"/>
                      <a:pt x="370" y="480"/>
                      <a:pt x="369" y="478"/>
                    </a:cubicBezTo>
                    <a:cubicBezTo>
                      <a:pt x="369" y="475"/>
                      <a:pt x="372" y="473"/>
                      <a:pt x="372" y="477"/>
                    </a:cubicBezTo>
                    <a:cubicBezTo>
                      <a:pt x="373" y="480"/>
                      <a:pt x="379" y="506"/>
                      <a:pt x="380" y="509"/>
                    </a:cubicBezTo>
                    <a:cubicBezTo>
                      <a:pt x="381" y="515"/>
                      <a:pt x="386" y="514"/>
                      <a:pt x="386" y="510"/>
                    </a:cubicBezTo>
                    <a:cubicBezTo>
                      <a:pt x="385" y="506"/>
                      <a:pt x="381" y="479"/>
                      <a:pt x="381" y="477"/>
                    </a:cubicBezTo>
                    <a:cubicBezTo>
                      <a:pt x="381" y="474"/>
                      <a:pt x="383" y="473"/>
                      <a:pt x="384" y="475"/>
                    </a:cubicBezTo>
                    <a:cubicBezTo>
                      <a:pt x="385" y="477"/>
                      <a:pt x="395" y="505"/>
                      <a:pt x="396" y="508"/>
                    </a:cubicBezTo>
                    <a:cubicBezTo>
                      <a:pt x="399" y="514"/>
                      <a:pt x="404" y="511"/>
                      <a:pt x="403" y="507"/>
                    </a:cubicBezTo>
                    <a:cubicBezTo>
                      <a:pt x="402" y="505"/>
                      <a:pt x="393" y="478"/>
                      <a:pt x="392" y="475"/>
                    </a:cubicBezTo>
                    <a:cubicBezTo>
                      <a:pt x="390" y="471"/>
                      <a:pt x="392" y="470"/>
                      <a:pt x="394" y="472"/>
                    </a:cubicBezTo>
                    <a:cubicBezTo>
                      <a:pt x="396" y="475"/>
                      <a:pt x="406" y="492"/>
                      <a:pt x="408" y="495"/>
                    </a:cubicBezTo>
                    <a:cubicBezTo>
                      <a:pt x="410" y="499"/>
                      <a:pt x="416" y="496"/>
                      <a:pt x="414" y="492"/>
                    </a:cubicBezTo>
                    <a:cubicBezTo>
                      <a:pt x="411" y="488"/>
                      <a:pt x="400" y="464"/>
                      <a:pt x="399" y="462"/>
                    </a:cubicBezTo>
                    <a:cubicBezTo>
                      <a:pt x="398" y="459"/>
                      <a:pt x="400" y="457"/>
                      <a:pt x="402" y="460"/>
                    </a:cubicBezTo>
                    <a:cubicBezTo>
                      <a:pt x="404" y="462"/>
                      <a:pt x="407" y="467"/>
                      <a:pt x="410" y="470"/>
                    </a:cubicBezTo>
                    <a:cubicBezTo>
                      <a:pt x="413" y="473"/>
                      <a:pt x="419" y="469"/>
                      <a:pt x="416" y="464"/>
                    </a:cubicBezTo>
                    <a:cubicBezTo>
                      <a:pt x="414" y="460"/>
                      <a:pt x="405" y="445"/>
                      <a:pt x="401" y="442"/>
                    </a:cubicBezTo>
                    <a:cubicBezTo>
                      <a:pt x="396" y="438"/>
                      <a:pt x="381" y="425"/>
                      <a:pt x="379" y="422"/>
                    </a:cubicBezTo>
                    <a:cubicBezTo>
                      <a:pt x="374" y="417"/>
                      <a:pt x="363" y="381"/>
                      <a:pt x="360" y="373"/>
                    </a:cubicBezTo>
                    <a:cubicBezTo>
                      <a:pt x="358" y="365"/>
                      <a:pt x="353" y="335"/>
                      <a:pt x="350" y="323"/>
                    </a:cubicBezTo>
                    <a:cubicBezTo>
                      <a:pt x="347" y="311"/>
                      <a:pt x="333" y="292"/>
                      <a:pt x="332" y="290"/>
                    </a:cubicBezTo>
                    <a:cubicBezTo>
                      <a:pt x="332" y="288"/>
                      <a:pt x="329" y="272"/>
                      <a:pt x="327" y="263"/>
                    </a:cubicBezTo>
                    <a:cubicBezTo>
                      <a:pt x="325" y="255"/>
                      <a:pt x="316" y="235"/>
                      <a:pt x="316" y="233"/>
                    </a:cubicBezTo>
                    <a:cubicBezTo>
                      <a:pt x="316" y="231"/>
                      <a:pt x="317" y="213"/>
                      <a:pt x="316" y="205"/>
                    </a:cubicBezTo>
                    <a:cubicBezTo>
                      <a:pt x="316" y="197"/>
                      <a:pt x="314" y="178"/>
                      <a:pt x="312" y="167"/>
                    </a:cubicBezTo>
                    <a:cubicBezTo>
                      <a:pt x="310" y="156"/>
                      <a:pt x="297" y="148"/>
                      <a:pt x="286" y="145"/>
                    </a:cubicBezTo>
                    <a:cubicBezTo>
                      <a:pt x="282" y="145"/>
                      <a:pt x="261" y="142"/>
                      <a:pt x="255" y="141"/>
                    </a:cubicBezTo>
                    <a:cubicBezTo>
                      <a:pt x="250" y="139"/>
                      <a:pt x="236" y="128"/>
                      <a:pt x="235" y="125"/>
                    </a:cubicBezTo>
                    <a:cubicBezTo>
                      <a:pt x="234" y="120"/>
                      <a:pt x="235" y="103"/>
                      <a:pt x="235" y="99"/>
                    </a:cubicBezTo>
                    <a:cubicBezTo>
                      <a:pt x="236" y="95"/>
                      <a:pt x="238" y="88"/>
                      <a:pt x="239" y="84"/>
                    </a:cubicBezTo>
                    <a:cubicBezTo>
                      <a:pt x="239" y="83"/>
                      <a:pt x="240" y="82"/>
                      <a:pt x="240" y="81"/>
                    </a:cubicBezTo>
                    <a:cubicBezTo>
                      <a:pt x="241" y="81"/>
                      <a:pt x="243" y="82"/>
                      <a:pt x="244" y="81"/>
                    </a:cubicBezTo>
                    <a:cubicBezTo>
                      <a:pt x="245" y="80"/>
                      <a:pt x="249" y="70"/>
                      <a:pt x="250" y="68"/>
                    </a:cubicBezTo>
                    <a:cubicBezTo>
                      <a:pt x="251" y="67"/>
                      <a:pt x="253" y="62"/>
                      <a:pt x="253" y="57"/>
                    </a:cubicBezTo>
                    <a:cubicBezTo>
                      <a:pt x="254" y="51"/>
                      <a:pt x="251" y="46"/>
                      <a:pt x="250" y="46"/>
                    </a:cubicBezTo>
                    <a:cubicBezTo>
                      <a:pt x="249" y="45"/>
                      <a:pt x="248" y="45"/>
                      <a:pt x="247" y="46"/>
                    </a:cubicBezTo>
                    <a:cubicBezTo>
                      <a:pt x="246" y="17"/>
                      <a:pt x="236" y="0"/>
                      <a:pt x="209" y="0"/>
                    </a:cubicBezTo>
                    <a:cubicBezTo>
                      <a:pt x="182" y="0"/>
                      <a:pt x="173" y="18"/>
                      <a:pt x="172" y="47"/>
                    </a:cubicBezTo>
                    <a:cubicBezTo>
                      <a:pt x="170" y="46"/>
                      <a:pt x="169" y="45"/>
                      <a:pt x="168" y="46"/>
                    </a:cubicBezTo>
                    <a:cubicBezTo>
                      <a:pt x="167" y="46"/>
                      <a:pt x="164" y="51"/>
                      <a:pt x="164" y="57"/>
                    </a:cubicBezTo>
                    <a:cubicBezTo>
                      <a:pt x="164" y="62"/>
                      <a:pt x="166" y="67"/>
                      <a:pt x="167" y="68"/>
                    </a:cubicBezTo>
                    <a:cubicBezTo>
                      <a:pt x="168" y="70"/>
                      <a:pt x="172" y="80"/>
                      <a:pt x="173" y="81"/>
                    </a:cubicBezTo>
                    <a:cubicBezTo>
                      <a:pt x="174" y="82"/>
                      <a:pt x="177" y="81"/>
                      <a:pt x="178" y="82"/>
                    </a:cubicBezTo>
                    <a:cubicBezTo>
                      <a:pt x="178" y="83"/>
                      <a:pt x="181" y="94"/>
                      <a:pt x="182" y="99"/>
                    </a:cubicBezTo>
                    <a:cubicBezTo>
                      <a:pt x="182" y="99"/>
                      <a:pt x="184" y="119"/>
                      <a:pt x="183" y="125"/>
                    </a:cubicBezTo>
                    <a:cubicBezTo>
                      <a:pt x="182" y="128"/>
                      <a:pt x="169" y="139"/>
                      <a:pt x="164" y="141"/>
                    </a:cubicBezTo>
                    <a:cubicBezTo>
                      <a:pt x="157" y="142"/>
                      <a:pt x="137" y="145"/>
                      <a:pt x="133" y="145"/>
                    </a:cubicBezTo>
                    <a:cubicBezTo>
                      <a:pt x="121" y="148"/>
                      <a:pt x="109" y="156"/>
                      <a:pt x="107" y="167"/>
                    </a:cubicBezTo>
                    <a:cubicBezTo>
                      <a:pt x="104" y="178"/>
                      <a:pt x="103" y="197"/>
                      <a:pt x="102" y="205"/>
                    </a:cubicBezTo>
                    <a:cubicBezTo>
                      <a:pt x="102" y="213"/>
                      <a:pt x="102" y="231"/>
                      <a:pt x="102" y="233"/>
                    </a:cubicBezTo>
                    <a:cubicBezTo>
                      <a:pt x="102" y="235"/>
                      <a:pt x="93" y="255"/>
                      <a:pt x="92" y="263"/>
                    </a:cubicBezTo>
                    <a:cubicBezTo>
                      <a:pt x="90" y="272"/>
                      <a:pt x="87" y="288"/>
                      <a:pt x="86" y="290"/>
                    </a:cubicBezTo>
                    <a:cubicBezTo>
                      <a:pt x="85" y="292"/>
                      <a:pt x="71" y="311"/>
                      <a:pt x="68" y="323"/>
                    </a:cubicBezTo>
                    <a:cubicBezTo>
                      <a:pt x="65" y="335"/>
                      <a:pt x="61" y="365"/>
                      <a:pt x="58" y="373"/>
                    </a:cubicBezTo>
                    <a:cubicBezTo>
                      <a:pt x="55" y="381"/>
                      <a:pt x="44" y="417"/>
                      <a:pt x="39" y="422"/>
                    </a:cubicBezTo>
                    <a:cubicBezTo>
                      <a:pt x="37" y="425"/>
                      <a:pt x="22" y="438"/>
                      <a:pt x="17" y="442"/>
                    </a:cubicBezTo>
                    <a:cubicBezTo>
                      <a:pt x="14" y="445"/>
                      <a:pt x="5" y="460"/>
                      <a:pt x="2" y="464"/>
                    </a:cubicBezTo>
                    <a:cubicBezTo>
                      <a:pt x="0" y="469"/>
                      <a:pt x="5" y="473"/>
                      <a:pt x="8" y="470"/>
                    </a:cubicBezTo>
                    <a:cubicBezTo>
                      <a:pt x="11" y="467"/>
                      <a:pt x="15" y="462"/>
                      <a:pt x="17" y="460"/>
                    </a:cubicBezTo>
                    <a:cubicBezTo>
                      <a:pt x="19" y="457"/>
                      <a:pt x="20" y="459"/>
                      <a:pt x="19" y="462"/>
                    </a:cubicBezTo>
                    <a:cubicBezTo>
                      <a:pt x="18" y="464"/>
                      <a:pt x="7" y="488"/>
                      <a:pt x="5" y="492"/>
                    </a:cubicBezTo>
                    <a:cubicBezTo>
                      <a:pt x="3" y="496"/>
                      <a:pt x="8" y="499"/>
                      <a:pt x="11" y="495"/>
                    </a:cubicBezTo>
                    <a:cubicBezTo>
                      <a:pt x="13" y="492"/>
                      <a:pt x="23" y="475"/>
                      <a:pt x="25" y="472"/>
                    </a:cubicBezTo>
                    <a:cubicBezTo>
                      <a:pt x="26" y="470"/>
                      <a:pt x="28" y="471"/>
                      <a:pt x="27" y="475"/>
                    </a:cubicBezTo>
                    <a:cubicBezTo>
                      <a:pt x="26" y="478"/>
                      <a:pt x="16" y="505"/>
                      <a:pt x="16" y="507"/>
                    </a:cubicBezTo>
                    <a:cubicBezTo>
                      <a:pt x="14" y="511"/>
                      <a:pt x="20" y="514"/>
                      <a:pt x="22" y="508"/>
                    </a:cubicBezTo>
                    <a:cubicBezTo>
                      <a:pt x="24" y="505"/>
                      <a:pt x="34" y="477"/>
                      <a:pt x="35" y="475"/>
                    </a:cubicBezTo>
                    <a:cubicBezTo>
                      <a:pt x="35" y="473"/>
                      <a:pt x="38" y="474"/>
                      <a:pt x="38" y="477"/>
                    </a:cubicBezTo>
                    <a:cubicBezTo>
                      <a:pt x="37" y="479"/>
                      <a:pt x="34" y="506"/>
                      <a:pt x="33" y="510"/>
                    </a:cubicBezTo>
                    <a:cubicBezTo>
                      <a:pt x="32" y="514"/>
                      <a:pt x="37" y="515"/>
                      <a:pt x="38" y="509"/>
                    </a:cubicBezTo>
                    <a:cubicBezTo>
                      <a:pt x="39" y="506"/>
                      <a:pt x="45" y="480"/>
                      <a:pt x="46" y="477"/>
                    </a:cubicBezTo>
                    <a:cubicBezTo>
                      <a:pt x="47" y="473"/>
                      <a:pt x="49" y="475"/>
                      <a:pt x="49" y="478"/>
                    </a:cubicBezTo>
                    <a:cubicBezTo>
                      <a:pt x="49" y="480"/>
                      <a:pt x="49" y="499"/>
                      <a:pt x="49" y="501"/>
                    </a:cubicBezTo>
                    <a:cubicBezTo>
                      <a:pt x="49" y="503"/>
                      <a:pt x="53" y="504"/>
                      <a:pt x="53" y="499"/>
                    </a:cubicBezTo>
                    <a:cubicBezTo>
                      <a:pt x="54" y="495"/>
                      <a:pt x="55" y="471"/>
                      <a:pt x="56" y="468"/>
                    </a:cubicBezTo>
                    <a:cubicBezTo>
                      <a:pt x="56" y="465"/>
                      <a:pt x="61" y="455"/>
                      <a:pt x="63" y="448"/>
                    </a:cubicBezTo>
                    <a:cubicBezTo>
                      <a:pt x="64" y="444"/>
                      <a:pt x="65" y="439"/>
                      <a:pt x="65" y="436"/>
                    </a:cubicBezTo>
                    <a:cubicBezTo>
                      <a:pt x="67" y="430"/>
                      <a:pt x="80" y="393"/>
                      <a:pt x="82" y="388"/>
                    </a:cubicBezTo>
                    <a:cubicBezTo>
                      <a:pt x="85" y="382"/>
                      <a:pt x="98" y="359"/>
                      <a:pt x="101" y="354"/>
                    </a:cubicBezTo>
                    <a:cubicBezTo>
                      <a:pt x="105" y="348"/>
                      <a:pt x="112" y="328"/>
                      <a:pt x="113" y="322"/>
                    </a:cubicBezTo>
                    <a:cubicBezTo>
                      <a:pt x="114" y="316"/>
                      <a:pt x="117" y="301"/>
                      <a:pt x="118" y="299"/>
                    </a:cubicBezTo>
                    <a:cubicBezTo>
                      <a:pt x="119" y="297"/>
                      <a:pt x="131" y="275"/>
                      <a:pt x="134" y="268"/>
                    </a:cubicBezTo>
                    <a:cubicBezTo>
                      <a:pt x="135" y="265"/>
                      <a:pt x="139" y="256"/>
                      <a:pt x="139" y="254"/>
                    </a:cubicBezTo>
                    <a:cubicBezTo>
                      <a:pt x="140" y="251"/>
                      <a:pt x="144" y="251"/>
                      <a:pt x="144" y="256"/>
                    </a:cubicBezTo>
                    <a:cubicBezTo>
                      <a:pt x="144" y="260"/>
                      <a:pt x="145" y="283"/>
                      <a:pt x="146" y="292"/>
                    </a:cubicBezTo>
                    <a:cubicBezTo>
                      <a:pt x="148" y="301"/>
                      <a:pt x="150" y="332"/>
                      <a:pt x="149" y="337"/>
                    </a:cubicBezTo>
                    <a:cubicBezTo>
                      <a:pt x="148" y="343"/>
                      <a:pt x="138" y="367"/>
                      <a:pt x="135" y="378"/>
                    </a:cubicBezTo>
                    <a:cubicBezTo>
                      <a:pt x="132" y="389"/>
                      <a:pt x="123" y="418"/>
                      <a:pt x="123" y="445"/>
                    </a:cubicBezTo>
                    <a:cubicBezTo>
                      <a:pt x="123" y="471"/>
                      <a:pt x="131" y="512"/>
                      <a:pt x="133" y="522"/>
                    </a:cubicBezTo>
                    <a:cubicBezTo>
                      <a:pt x="135" y="531"/>
                      <a:pt x="143" y="574"/>
                      <a:pt x="145" y="584"/>
                    </a:cubicBezTo>
                    <a:cubicBezTo>
                      <a:pt x="146" y="593"/>
                      <a:pt x="146" y="616"/>
                      <a:pt x="146" y="622"/>
                    </a:cubicBezTo>
                    <a:cubicBezTo>
                      <a:pt x="146" y="628"/>
                      <a:pt x="144" y="641"/>
                      <a:pt x="143" y="649"/>
                    </a:cubicBezTo>
                    <a:cubicBezTo>
                      <a:pt x="142" y="656"/>
                      <a:pt x="140" y="688"/>
                      <a:pt x="140" y="703"/>
                    </a:cubicBezTo>
                    <a:cubicBezTo>
                      <a:pt x="140" y="718"/>
                      <a:pt x="142" y="769"/>
                      <a:pt x="143" y="780"/>
                    </a:cubicBezTo>
                    <a:cubicBezTo>
                      <a:pt x="144" y="790"/>
                      <a:pt x="145" y="827"/>
                      <a:pt x="145" y="831"/>
                    </a:cubicBezTo>
                    <a:cubicBezTo>
                      <a:pt x="145" y="835"/>
                      <a:pt x="140" y="851"/>
                      <a:pt x="138" y="857"/>
                    </a:cubicBezTo>
                    <a:cubicBezTo>
                      <a:pt x="136" y="862"/>
                      <a:pt x="127" y="876"/>
                      <a:pt x="131" y="879"/>
                    </a:cubicBezTo>
                    <a:cubicBezTo>
                      <a:pt x="135" y="883"/>
                      <a:pt x="155" y="886"/>
                      <a:pt x="161" y="883"/>
                    </a:cubicBezTo>
                    <a:cubicBezTo>
                      <a:pt x="167" y="881"/>
                      <a:pt x="174" y="869"/>
                      <a:pt x="175" y="865"/>
                    </a:cubicBezTo>
                    <a:cubicBezTo>
                      <a:pt x="175" y="861"/>
                      <a:pt x="175" y="839"/>
                      <a:pt x="174" y="831"/>
                    </a:cubicBezTo>
                    <a:cubicBezTo>
                      <a:pt x="174" y="822"/>
                      <a:pt x="174" y="792"/>
                      <a:pt x="175" y="787"/>
                    </a:cubicBezTo>
                    <a:cubicBezTo>
                      <a:pt x="175" y="782"/>
                      <a:pt x="183" y="751"/>
                      <a:pt x="184" y="745"/>
                    </a:cubicBezTo>
                    <a:cubicBezTo>
                      <a:pt x="185" y="740"/>
                      <a:pt x="190" y="709"/>
                      <a:pt x="191" y="696"/>
                    </a:cubicBezTo>
                    <a:cubicBezTo>
                      <a:pt x="192" y="683"/>
                      <a:pt x="191" y="662"/>
                      <a:pt x="191" y="658"/>
                    </a:cubicBezTo>
                    <a:cubicBezTo>
                      <a:pt x="192" y="654"/>
                      <a:pt x="195" y="642"/>
                      <a:pt x="196" y="637"/>
                    </a:cubicBezTo>
                    <a:cubicBezTo>
                      <a:pt x="197" y="632"/>
                      <a:pt x="197" y="618"/>
                      <a:pt x="196" y="611"/>
                    </a:cubicBezTo>
                    <a:cubicBezTo>
                      <a:pt x="195" y="604"/>
                      <a:pt x="198" y="564"/>
                      <a:pt x="199" y="551"/>
                    </a:cubicBezTo>
                    <a:cubicBezTo>
                      <a:pt x="199" y="539"/>
                      <a:pt x="203" y="501"/>
                      <a:pt x="203" y="492"/>
                    </a:cubicBezTo>
                    <a:cubicBezTo>
                      <a:pt x="203" y="484"/>
                      <a:pt x="206" y="460"/>
                      <a:pt x="206" y="458"/>
                    </a:cubicBezTo>
                    <a:cubicBezTo>
                      <a:pt x="206" y="456"/>
                      <a:pt x="207" y="453"/>
                      <a:pt x="209" y="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8" name="Group 143"/>
            <p:cNvGrpSpPr>
              <a:grpSpLocks noChangeAspect="1"/>
            </p:cNvGrpSpPr>
            <p:nvPr/>
          </p:nvGrpSpPr>
          <p:grpSpPr bwMode="auto">
            <a:xfrm rot="1447507">
              <a:off x="5939156" y="4660900"/>
              <a:ext cx="920750" cy="1474788"/>
              <a:chOff x="3914" y="1016"/>
              <a:chExt cx="580" cy="929"/>
            </a:xfrm>
          </p:grpSpPr>
          <p:sp>
            <p:nvSpPr>
              <p:cNvPr id="130"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32" name="Circular Arrow 131"/>
            <p:cNvSpPr/>
            <p:nvPr/>
          </p:nvSpPr>
          <p:spPr>
            <a:xfrm rot="1127566">
              <a:off x="5603931" y="4543426"/>
              <a:ext cx="887413"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6" name="Group 143"/>
            <p:cNvGrpSpPr>
              <a:grpSpLocks noChangeAspect="1"/>
            </p:cNvGrpSpPr>
            <p:nvPr/>
          </p:nvGrpSpPr>
          <p:grpSpPr bwMode="auto">
            <a:xfrm rot="20599176" flipH="1">
              <a:off x="2148307" y="4660900"/>
              <a:ext cx="914401" cy="1474788"/>
              <a:chOff x="3914" y="1016"/>
              <a:chExt cx="580" cy="929"/>
            </a:xfrm>
          </p:grpSpPr>
          <p:sp>
            <p:nvSpPr>
              <p:cNvPr id="167"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70" name="Circular Arrow 169"/>
            <p:cNvSpPr/>
            <p:nvPr/>
          </p:nvSpPr>
          <p:spPr>
            <a:xfrm rot="21179741" flipH="1">
              <a:off x="2565098" y="4596255"/>
              <a:ext cx="851956"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78" name="Group 177"/>
            <p:cNvGrpSpPr/>
            <p:nvPr/>
          </p:nvGrpSpPr>
          <p:grpSpPr>
            <a:xfrm>
              <a:off x="3769427" y="4645221"/>
              <a:ext cx="322445" cy="163496"/>
              <a:chOff x="1319635" y="1489076"/>
              <a:chExt cx="3105814" cy="1574800"/>
            </a:xfrm>
          </p:grpSpPr>
          <p:sp>
            <p:nvSpPr>
              <p:cNvPr id="179" name="Freeform 178"/>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0" name="Freeform 179"/>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nvGrpSpPr>
            <p:cNvPr id="189" name="Group 188"/>
            <p:cNvGrpSpPr/>
            <p:nvPr/>
          </p:nvGrpSpPr>
          <p:grpSpPr>
            <a:xfrm>
              <a:off x="5017202" y="4645221"/>
              <a:ext cx="322445" cy="163496"/>
              <a:chOff x="1319635" y="1489076"/>
              <a:chExt cx="3105814" cy="1574800"/>
            </a:xfrm>
          </p:grpSpPr>
          <p:sp>
            <p:nvSpPr>
              <p:cNvPr id="190" name="Freeform 189"/>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91" name="Freeform 190"/>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131794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Box 151"/>
          <p:cNvSpPr txBox="1"/>
          <p:nvPr/>
        </p:nvSpPr>
        <p:spPr>
          <a:xfrm>
            <a:off x="4489450" y="1431847"/>
            <a:ext cx="4454228" cy="4355038"/>
          </a:xfrm>
          <a:prstGeom prst="rect">
            <a:avLst/>
          </a:prstGeom>
          <a:noFill/>
        </p:spPr>
        <p:txBody>
          <a:bodyPr wrap="square" rtlCol="0">
            <a:spAutoFit/>
          </a:bodyPr>
          <a:lstStyle/>
          <a:p>
            <a:r>
              <a:rPr lang="sl-SI" sz="5400" dirty="0">
                <a:solidFill>
                  <a:srgbClr val="E63130"/>
                </a:solidFill>
                <a:latin typeface="Arial" panose="020B0604020202020204" pitchFamily="34" charset="0"/>
                <a:cs typeface="Arial" panose="020B0604020202020204" pitchFamily="34" charset="0"/>
              </a:rPr>
              <a:t>HRANA</a:t>
            </a:r>
            <a:r>
              <a:rPr lang="nl-BE" sz="5400" dirty="0">
                <a:solidFill>
                  <a:srgbClr val="E63130"/>
                </a:solidFill>
                <a:latin typeface="Arial" panose="020B0604020202020204" pitchFamily="34" charset="0"/>
                <a:cs typeface="Arial" panose="020B0604020202020204" pitchFamily="34" charset="0"/>
              </a:rPr>
              <a:t> </a:t>
            </a:r>
            <a:br>
              <a:rPr lang="nl-BE" sz="5400" dirty="0">
                <a:solidFill>
                  <a:srgbClr val="E63130"/>
                </a:solidFill>
                <a:latin typeface="Arial" panose="020B0604020202020204" pitchFamily="34" charset="0"/>
                <a:cs typeface="Arial" panose="020B0604020202020204" pitchFamily="34" charset="0"/>
              </a:rPr>
            </a:br>
            <a:r>
              <a:rPr lang="nl-BE" sz="5400" dirty="0">
                <a:solidFill>
                  <a:srgbClr val="E63130"/>
                </a:solidFill>
                <a:latin typeface="Arial" panose="020B0604020202020204" pitchFamily="34" charset="0"/>
                <a:cs typeface="Arial" panose="020B0604020202020204" pitchFamily="34" charset="0"/>
              </a:rPr>
              <a:t>    =</a:t>
            </a:r>
          </a:p>
          <a:p>
            <a:pPr marL="361950" indent="-361950">
              <a:spcBef>
                <a:spcPts val="1200"/>
              </a:spcBef>
              <a:buFont typeface="Arial" panose="020B0604020202020204" pitchFamily="34" charset="0"/>
              <a:buChar char="•"/>
            </a:pPr>
            <a:r>
              <a:rPr lang="sl-SI" sz="3600" dirty="0">
                <a:solidFill>
                  <a:schemeClr val="bg1">
                    <a:lumMod val="65000"/>
                  </a:schemeClr>
                </a:solidFill>
                <a:latin typeface="Arial" panose="020B0604020202020204" pitchFamily="34" charset="0"/>
                <a:cs typeface="Arial" panose="020B0604020202020204" pitchFamily="34" charset="0"/>
              </a:rPr>
              <a:t>beljakovine</a:t>
            </a:r>
            <a:endParaRPr lang="nl-BE" sz="3600" dirty="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sl-SI" sz="3600" dirty="0">
                <a:solidFill>
                  <a:schemeClr val="bg1">
                    <a:lumMod val="65000"/>
                  </a:schemeClr>
                </a:solidFill>
                <a:latin typeface="Arial" panose="020B0604020202020204" pitchFamily="34" charset="0"/>
                <a:cs typeface="Arial" panose="020B0604020202020204" pitchFamily="34" charset="0"/>
              </a:rPr>
              <a:t>maščobe</a:t>
            </a:r>
            <a:endParaRPr lang="nl-BE" sz="3600" dirty="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sl-SI" sz="3600" dirty="0">
                <a:solidFill>
                  <a:schemeClr val="bg1">
                    <a:lumMod val="65000"/>
                  </a:schemeClr>
                </a:solidFill>
                <a:latin typeface="Arial" panose="020B0604020202020204" pitchFamily="34" charset="0"/>
                <a:cs typeface="Arial" panose="020B0604020202020204" pitchFamily="34" charset="0"/>
              </a:rPr>
              <a:t>ogljikovi hidrati</a:t>
            </a:r>
            <a:endParaRPr lang="nl-BE" sz="3600" dirty="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nl-BE" sz="3600" dirty="0">
                <a:solidFill>
                  <a:schemeClr val="bg1">
                    <a:lumMod val="65000"/>
                  </a:schemeClr>
                </a:solidFill>
                <a:latin typeface="Arial" panose="020B0604020202020204" pitchFamily="34" charset="0"/>
                <a:cs typeface="Arial" panose="020B0604020202020204" pitchFamily="34" charset="0"/>
              </a:rPr>
              <a:t>...</a:t>
            </a:r>
          </a:p>
        </p:txBody>
      </p:sp>
      <p:grpSp>
        <p:nvGrpSpPr>
          <p:cNvPr id="153" name="Group 152"/>
          <p:cNvGrpSpPr/>
          <p:nvPr/>
        </p:nvGrpSpPr>
        <p:grpSpPr>
          <a:xfrm>
            <a:off x="908132" y="503743"/>
            <a:ext cx="2867174" cy="5757357"/>
            <a:chOff x="730332" y="281493"/>
            <a:chExt cx="3149518" cy="6324311"/>
          </a:xfrm>
        </p:grpSpPr>
        <p:sp>
          <p:nvSpPr>
            <p:cNvPr id="154" name="Rectangle 153"/>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5" name="Picture 154"/>
            <p:cNvPicPr>
              <a:picLocks noChangeAspect="1"/>
            </p:cNvPicPr>
            <p:nvPr/>
          </p:nvPicPr>
          <p:blipFill rotWithShape="1">
            <a:blip r:embed="rId3"/>
            <a:srcRect l="65374" r="-1"/>
            <a:stretch/>
          </p:blipFill>
          <p:spPr>
            <a:xfrm>
              <a:off x="2627527" y="1667503"/>
              <a:ext cx="715364" cy="4938301"/>
            </a:xfrm>
            <a:prstGeom prst="rect">
              <a:avLst/>
            </a:prstGeom>
          </p:spPr>
        </p:pic>
        <p:pic>
          <p:nvPicPr>
            <p:cNvPr id="156" name="Picture 155"/>
            <p:cNvPicPr>
              <a:picLocks noChangeAspect="1"/>
            </p:cNvPicPr>
            <p:nvPr/>
          </p:nvPicPr>
          <p:blipFill rotWithShape="1">
            <a:blip r:embed="rId3"/>
            <a:srcRect l="-1" r="33951"/>
            <a:stretch/>
          </p:blipFill>
          <p:spPr>
            <a:xfrm>
              <a:off x="1276917" y="1667503"/>
              <a:ext cx="1364563" cy="4938301"/>
            </a:xfrm>
            <a:prstGeom prst="rect">
              <a:avLst/>
            </a:prstGeom>
          </p:spPr>
        </p:pic>
        <p:sp>
          <p:nvSpPr>
            <p:cNvPr id="157" name="Rectangle 156"/>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8" name="Group 4"/>
            <p:cNvGrpSpPr>
              <a:grpSpLocks noChangeAspect="1"/>
            </p:cNvGrpSpPr>
            <p:nvPr/>
          </p:nvGrpSpPr>
          <p:grpSpPr bwMode="auto">
            <a:xfrm>
              <a:off x="1854909" y="281493"/>
              <a:ext cx="1015291" cy="1079308"/>
              <a:chOff x="3508" y="2160"/>
              <a:chExt cx="1808" cy="1922"/>
            </a:xfrm>
          </p:grpSpPr>
          <p:sp>
            <p:nvSpPr>
              <p:cNvPr id="159"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28578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08132" y="503743"/>
            <a:ext cx="2867174" cy="5757357"/>
            <a:chOff x="730332" y="281493"/>
            <a:chExt cx="3149518" cy="6324311"/>
          </a:xfrm>
        </p:grpSpPr>
        <p:sp>
          <p:nvSpPr>
            <p:cNvPr id="9" name="Rectangle 8"/>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rotWithShape="1">
            <a:blip r:embed="rId3"/>
            <a:srcRect l="-1" r="33951"/>
            <a:stretch/>
          </p:blipFill>
          <p:spPr>
            <a:xfrm>
              <a:off x="1276917" y="1667503"/>
              <a:ext cx="1364563" cy="4938301"/>
            </a:xfrm>
            <a:prstGeom prst="rect">
              <a:avLst/>
            </a:prstGeom>
          </p:spPr>
        </p:pic>
        <p:sp>
          <p:nvSpPr>
            <p:cNvPr id="12" name="Rectangle 11"/>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 name="Group 4"/>
            <p:cNvGrpSpPr>
              <a:grpSpLocks noChangeAspect="1"/>
            </p:cNvGrpSpPr>
            <p:nvPr/>
          </p:nvGrpSpPr>
          <p:grpSpPr bwMode="auto">
            <a:xfrm>
              <a:off x="1854909" y="281493"/>
              <a:ext cx="1015291" cy="1079308"/>
              <a:chOff x="3508" y="2160"/>
              <a:chExt cx="1808" cy="1922"/>
            </a:xfrm>
          </p:grpSpPr>
          <p:sp>
            <p:nvSpPr>
              <p:cNvPr id="14"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25" name="Rectangle 24"/>
          <p:cNvSpPr/>
          <p:nvPr/>
        </p:nvSpPr>
        <p:spPr>
          <a:xfrm>
            <a:off x="5264232" y="1207087"/>
            <a:ext cx="2867174" cy="4689008"/>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6" name="Picture 25"/>
          <p:cNvPicPr>
            <a:picLocks noChangeAspect="1"/>
          </p:cNvPicPr>
          <p:nvPr/>
        </p:nvPicPr>
        <p:blipFill rotWithShape="1">
          <a:blip r:embed="rId3"/>
          <a:srcRect l="65374" r="-1"/>
          <a:stretch/>
        </p:blipFill>
        <p:spPr>
          <a:xfrm>
            <a:off x="6552908" y="1765502"/>
            <a:ext cx="651234" cy="4495598"/>
          </a:xfrm>
          <a:prstGeom prst="rect">
            <a:avLst/>
          </a:prstGeom>
        </p:spPr>
      </p:pic>
      <p:sp>
        <p:nvSpPr>
          <p:cNvPr id="28" name="Rectangle 27"/>
          <p:cNvSpPr/>
          <p:nvPr/>
        </p:nvSpPr>
        <p:spPr>
          <a:xfrm>
            <a:off x="6171734" y="1108816"/>
            <a:ext cx="1127245" cy="179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9" name="Group 4"/>
          <p:cNvGrpSpPr>
            <a:grpSpLocks noChangeAspect="1"/>
          </p:cNvGrpSpPr>
          <p:nvPr/>
        </p:nvGrpSpPr>
        <p:grpSpPr bwMode="auto">
          <a:xfrm rot="10800000">
            <a:off x="6275293" y="796743"/>
            <a:ext cx="924273" cy="982552"/>
            <a:chOff x="3508" y="2160"/>
            <a:chExt cx="1808" cy="1922"/>
          </a:xfrm>
          <a:solidFill>
            <a:srgbClr val="346C81"/>
          </a:solidFill>
        </p:grpSpPr>
        <p:sp>
          <p:nvSpPr>
            <p:cNvPr id="30"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a:off x="6301106" y="4748213"/>
            <a:ext cx="1146175" cy="1717676"/>
            <a:chOff x="6301106" y="4818063"/>
            <a:chExt cx="1146175" cy="1717676"/>
          </a:xfrm>
        </p:grpSpPr>
        <p:sp>
          <p:nvSpPr>
            <p:cNvPr id="3" name="Freeform 2"/>
            <p:cNvSpPr/>
            <p:nvPr/>
          </p:nvSpPr>
          <p:spPr>
            <a:xfrm>
              <a:off x="6343650" y="5638800"/>
              <a:ext cx="685800" cy="876300"/>
            </a:xfrm>
            <a:custGeom>
              <a:avLst/>
              <a:gdLst>
                <a:gd name="connsiteX0" fmla="*/ 0 w 685800"/>
                <a:gd name="connsiteY0" fmla="*/ 0 h 876300"/>
                <a:gd name="connsiteX1" fmla="*/ 0 w 685800"/>
                <a:gd name="connsiteY1" fmla="*/ 0 h 876300"/>
                <a:gd name="connsiteX2" fmla="*/ 0 w 685800"/>
                <a:gd name="connsiteY2" fmla="*/ 88900 h 876300"/>
                <a:gd name="connsiteX3" fmla="*/ 101600 w 685800"/>
                <a:gd name="connsiteY3" fmla="*/ 876300 h 876300"/>
                <a:gd name="connsiteX4" fmla="*/ 590550 w 685800"/>
                <a:gd name="connsiteY4" fmla="*/ 863600 h 876300"/>
                <a:gd name="connsiteX5" fmla="*/ 685800 w 685800"/>
                <a:gd name="connsiteY5" fmla="*/ 0 h 876300"/>
                <a:gd name="connsiteX6" fmla="*/ 0 w 685800"/>
                <a:gd name="connsiteY6"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876300">
                  <a:moveTo>
                    <a:pt x="0" y="0"/>
                  </a:moveTo>
                  <a:lnTo>
                    <a:pt x="0" y="0"/>
                  </a:lnTo>
                  <a:lnTo>
                    <a:pt x="0" y="88900"/>
                  </a:lnTo>
                  <a:lnTo>
                    <a:pt x="101600" y="876300"/>
                  </a:lnTo>
                  <a:lnTo>
                    <a:pt x="590550" y="863600"/>
                  </a:lnTo>
                  <a:lnTo>
                    <a:pt x="685800" y="0"/>
                  </a:lnTo>
                  <a:lnTo>
                    <a:pt x="0"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2" name="Group 143"/>
            <p:cNvGrpSpPr>
              <a:grpSpLocks noChangeAspect="1"/>
            </p:cNvGrpSpPr>
            <p:nvPr/>
          </p:nvGrpSpPr>
          <p:grpSpPr bwMode="auto">
            <a:xfrm>
              <a:off x="6301106" y="4818063"/>
              <a:ext cx="1146175" cy="1717676"/>
              <a:chOff x="3914" y="863"/>
              <a:chExt cx="722" cy="1082"/>
            </a:xfrm>
          </p:grpSpPr>
          <p:sp>
            <p:nvSpPr>
              <p:cNvPr id="33"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45"/>
              <p:cNvSpPr>
                <a:spLocks noEditPoints="1"/>
              </p:cNvSpPr>
              <p:nvPr/>
            </p:nvSpPr>
            <p:spPr bwMode="auto">
              <a:xfrm rot="7001494">
                <a:off x="4288" y="1024"/>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cxnSp>
        <p:nvCxnSpPr>
          <p:cNvPr id="36" name="Straight Arrow Connector 35"/>
          <p:cNvCxnSpPr/>
          <p:nvPr/>
        </p:nvCxnSpPr>
        <p:spPr>
          <a:xfrm>
            <a:off x="3299460" y="3429000"/>
            <a:ext cx="2446020" cy="0"/>
          </a:xfrm>
          <a:prstGeom prst="straightConnector1">
            <a:avLst/>
          </a:prstGeom>
          <a:noFill/>
          <a:ln w="63500">
            <a:solidFill>
              <a:srgbClr val="488CA7">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37" name="Group 36"/>
          <p:cNvGrpSpPr/>
          <p:nvPr/>
        </p:nvGrpSpPr>
        <p:grpSpPr>
          <a:xfrm>
            <a:off x="3863340" y="3005172"/>
            <a:ext cx="1284784" cy="842928"/>
            <a:chOff x="1319635" y="1489076"/>
            <a:chExt cx="2400306" cy="1574800"/>
          </a:xfrm>
        </p:grpSpPr>
        <p:sp>
          <p:nvSpPr>
            <p:cNvPr id="38" name="Freeform 37"/>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052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86" name="Group 3285"/>
          <p:cNvGrpSpPr/>
          <p:nvPr/>
        </p:nvGrpSpPr>
        <p:grpSpPr>
          <a:xfrm>
            <a:off x="-1792922" y="225084"/>
            <a:ext cx="7789862" cy="7300392"/>
            <a:chOff x="-1640522" y="225084"/>
            <a:chExt cx="7584122" cy="7107580"/>
          </a:xfrm>
        </p:grpSpPr>
        <p:sp>
          <p:nvSpPr>
            <p:cNvPr id="3220" name="Freeform 175"/>
            <p:cNvSpPr>
              <a:spLocks noEditPoints="1"/>
            </p:cNvSpPr>
            <p:nvPr/>
          </p:nvSpPr>
          <p:spPr bwMode="auto">
            <a:xfrm>
              <a:off x="-1640522" y="3564261"/>
              <a:ext cx="7584122" cy="3768403"/>
            </a:xfrm>
            <a:custGeom>
              <a:avLst/>
              <a:gdLst>
                <a:gd name="T0" fmla="*/ 3373 w 3996"/>
                <a:gd name="T1" fmla="*/ 1657 h 1985"/>
                <a:gd name="T2" fmla="*/ 3273 w 3996"/>
                <a:gd name="T3" fmla="*/ 1498 h 1985"/>
                <a:gd name="T4" fmla="*/ 3202 w 3996"/>
                <a:gd name="T5" fmla="*/ 1021 h 1985"/>
                <a:gd name="T6" fmla="*/ 3138 w 3996"/>
                <a:gd name="T7" fmla="*/ 665 h 1985"/>
                <a:gd name="T8" fmla="*/ 3079 w 3996"/>
                <a:gd name="T9" fmla="*/ 397 h 1985"/>
                <a:gd name="T10" fmla="*/ 3038 w 3996"/>
                <a:gd name="T11" fmla="*/ 74 h 1985"/>
                <a:gd name="T12" fmla="*/ 3033 w 3996"/>
                <a:gd name="T13" fmla="*/ 57 h 1985"/>
                <a:gd name="T14" fmla="*/ 2921 w 3996"/>
                <a:gd name="T15" fmla="*/ 74 h 1985"/>
                <a:gd name="T16" fmla="*/ 2601 w 3996"/>
                <a:gd name="T17" fmla="*/ 0 h 1985"/>
                <a:gd name="T18" fmla="*/ 2281 w 3996"/>
                <a:gd name="T19" fmla="*/ 74 h 1985"/>
                <a:gd name="T20" fmla="*/ 1961 w 3996"/>
                <a:gd name="T21" fmla="*/ 0 h 1985"/>
                <a:gd name="T22" fmla="*/ 1641 w 3996"/>
                <a:gd name="T23" fmla="*/ 74 h 1985"/>
                <a:gd name="T24" fmla="*/ 1321 w 3996"/>
                <a:gd name="T25" fmla="*/ 0 h 1985"/>
                <a:gd name="T26" fmla="*/ 1001 w 3996"/>
                <a:gd name="T27" fmla="*/ 74 h 1985"/>
                <a:gd name="T28" fmla="*/ 984 w 3996"/>
                <a:gd name="T29" fmla="*/ 74 h 1985"/>
                <a:gd name="T30" fmla="*/ 984 w 3996"/>
                <a:gd name="T31" fmla="*/ 74 h 1985"/>
                <a:gd name="T32" fmla="*/ 975 w 3996"/>
                <a:gd name="T33" fmla="*/ 104 h 1985"/>
                <a:gd name="T34" fmla="*/ 943 w 3996"/>
                <a:gd name="T35" fmla="*/ 397 h 1985"/>
                <a:gd name="T36" fmla="*/ 885 w 3996"/>
                <a:gd name="T37" fmla="*/ 665 h 1985"/>
                <a:gd name="T38" fmla="*/ 820 w 3996"/>
                <a:gd name="T39" fmla="*/ 1021 h 1985"/>
                <a:gd name="T40" fmla="*/ 750 w 3996"/>
                <a:gd name="T41" fmla="*/ 1498 h 1985"/>
                <a:gd name="T42" fmla="*/ 649 w 3996"/>
                <a:gd name="T43" fmla="*/ 1657 h 1985"/>
                <a:gd name="T44" fmla="*/ 0 w 3996"/>
                <a:gd name="T45" fmla="*/ 1985 h 1985"/>
                <a:gd name="T46" fmla="*/ 3996 w 3996"/>
                <a:gd name="T47" fmla="*/ 1985 h 1985"/>
                <a:gd name="T48" fmla="*/ 3373 w 3996"/>
                <a:gd name="T49" fmla="*/ 1657 h 1985"/>
                <a:gd name="T50" fmla="*/ 2572 w 3996"/>
                <a:gd name="T51" fmla="*/ 610 h 1985"/>
                <a:gd name="T52" fmla="*/ 2698 w 3996"/>
                <a:gd name="T53" fmla="*/ 335 h 1985"/>
                <a:gd name="T54" fmla="*/ 2743 w 3996"/>
                <a:gd name="T55" fmla="*/ 504 h 1985"/>
                <a:gd name="T56" fmla="*/ 2759 w 3996"/>
                <a:gd name="T57" fmla="*/ 736 h 1985"/>
                <a:gd name="T58" fmla="*/ 2942 w 3996"/>
                <a:gd name="T59" fmla="*/ 1271 h 1985"/>
                <a:gd name="T60" fmla="*/ 3072 w 3996"/>
                <a:gd name="T61" fmla="*/ 1549 h 1985"/>
                <a:gd name="T62" fmla="*/ 3072 w 3996"/>
                <a:gd name="T63" fmla="*/ 1657 h 1985"/>
                <a:gd name="T64" fmla="*/ 2698 w 3996"/>
                <a:gd name="T65" fmla="*/ 1657 h 1985"/>
                <a:gd name="T66" fmla="*/ 2668 w 3996"/>
                <a:gd name="T67" fmla="*/ 1496 h 1985"/>
                <a:gd name="T68" fmla="*/ 2646 w 3996"/>
                <a:gd name="T69" fmla="*/ 1308 h 1985"/>
                <a:gd name="T70" fmla="*/ 2580 w 3996"/>
                <a:gd name="T71" fmla="*/ 1138 h 1985"/>
                <a:gd name="T72" fmla="*/ 2586 w 3996"/>
                <a:gd name="T73" fmla="*/ 1106 h 1985"/>
                <a:gd name="T74" fmla="*/ 2539 w 3996"/>
                <a:gd name="T75" fmla="*/ 868 h 1985"/>
                <a:gd name="T76" fmla="*/ 2572 w 3996"/>
                <a:gd name="T77" fmla="*/ 610 h 1985"/>
                <a:gd name="T78" fmla="*/ 950 w 3996"/>
                <a:gd name="T79" fmla="*/ 1549 h 1985"/>
                <a:gd name="T80" fmla="*/ 1080 w 3996"/>
                <a:gd name="T81" fmla="*/ 1271 h 1985"/>
                <a:gd name="T82" fmla="*/ 1263 w 3996"/>
                <a:gd name="T83" fmla="*/ 736 h 1985"/>
                <a:gd name="T84" fmla="*/ 1279 w 3996"/>
                <a:gd name="T85" fmla="*/ 504 h 1985"/>
                <a:gd name="T86" fmla="*/ 1324 w 3996"/>
                <a:gd name="T87" fmla="*/ 335 h 1985"/>
                <a:gd name="T88" fmla="*/ 1450 w 3996"/>
                <a:gd name="T89" fmla="*/ 610 h 1985"/>
                <a:gd name="T90" fmla="*/ 1483 w 3996"/>
                <a:gd name="T91" fmla="*/ 868 h 1985"/>
                <a:gd name="T92" fmla="*/ 1436 w 3996"/>
                <a:gd name="T93" fmla="*/ 1106 h 1985"/>
                <a:gd name="T94" fmla="*/ 1442 w 3996"/>
                <a:gd name="T95" fmla="*/ 1138 h 1985"/>
                <a:gd name="T96" fmla="*/ 1376 w 3996"/>
                <a:gd name="T97" fmla="*/ 1308 h 1985"/>
                <a:gd name="T98" fmla="*/ 1354 w 3996"/>
                <a:gd name="T99" fmla="*/ 1496 h 1985"/>
                <a:gd name="T100" fmla="*/ 1324 w 3996"/>
                <a:gd name="T101" fmla="*/ 1657 h 1985"/>
                <a:gd name="T102" fmla="*/ 950 w 3996"/>
                <a:gd name="T103" fmla="*/ 1657 h 1985"/>
                <a:gd name="T104" fmla="*/ 950 w 3996"/>
                <a:gd name="T105" fmla="*/ 1549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6" h="1985">
                  <a:moveTo>
                    <a:pt x="3373" y="1657"/>
                  </a:moveTo>
                  <a:cubicBezTo>
                    <a:pt x="3341" y="1610"/>
                    <a:pt x="3283" y="1544"/>
                    <a:pt x="3273" y="1498"/>
                  </a:cubicBezTo>
                  <a:cubicBezTo>
                    <a:pt x="3261" y="1446"/>
                    <a:pt x="3202" y="1191"/>
                    <a:pt x="3202" y="1021"/>
                  </a:cubicBezTo>
                  <a:cubicBezTo>
                    <a:pt x="3202" y="852"/>
                    <a:pt x="3152" y="738"/>
                    <a:pt x="3138" y="665"/>
                  </a:cubicBezTo>
                  <a:cubicBezTo>
                    <a:pt x="3123" y="592"/>
                    <a:pt x="3073" y="539"/>
                    <a:pt x="3079" y="397"/>
                  </a:cubicBezTo>
                  <a:cubicBezTo>
                    <a:pt x="3086" y="254"/>
                    <a:pt x="3062" y="157"/>
                    <a:pt x="3038" y="74"/>
                  </a:cubicBezTo>
                  <a:cubicBezTo>
                    <a:pt x="3036" y="68"/>
                    <a:pt x="3035" y="63"/>
                    <a:pt x="3033" y="57"/>
                  </a:cubicBezTo>
                  <a:cubicBezTo>
                    <a:pt x="3005" y="67"/>
                    <a:pt x="2971" y="74"/>
                    <a:pt x="2921" y="74"/>
                  </a:cubicBezTo>
                  <a:cubicBezTo>
                    <a:pt x="2761" y="74"/>
                    <a:pt x="2761" y="0"/>
                    <a:pt x="2601" y="0"/>
                  </a:cubicBezTo>
                  <a:cubicBezTo>
                    <a:pt x="2441" y="0"/>
                    <a:pt x="2441" y="74"/>
                    <a:pt x="2281" y="74"/>
                  </a:cubicBezTo>
                  <a:cubicBezTo>
                    <a:pt x="2121" y="74"/>
                    <a:pt x="2121" y="0"/>
                    <a:pt x="1961" y="0"/>
                  </a:cubicBezTo>
                  <a:cubicBezTo>
                    <a:pt x="1801" y="0"/>
                    <a:pt x="1801" y="74"/>
                    <a:pt x="1641" y="74"/>
                  </a:cubicBezTo>
                  <a:cubicBezTo>
                    <a:pt x="1481" y="74"/>
                    <a:pt x="1481" y="0"/>
                    <a:pt x="1321" y="0"/>
                  </a:cubicBezTo>
                  <a:cubicBezTo>
                    <a:pt x="1161" y="0"/>
                    <a:pt x="1161" y="74"/>
                    <a:pt x="1001" y="74"/>
                  </a:cubicBezTo>
                  <a:cubicBezTo>
                    <a:pt x="995" y="74"/>
                    <a:pt x="990" y="74"/>
                    <a:pt x="984" y="74"/>
                  </a:cubicBezTo>
                  <a:cubicBezTo>
                    <a:pt x="984" y="74"/>
                    <a:pt x="984" y="74"/>
                    <a:pt x="984" y="74"/>
                  </a:cubicBezTo>
                  <a:cubicBezTo>
                    <a:pt x="981" y="84"/>
                    <a:pt x="978" y="94"/>
                    <a:pt x="975" y="104"/>
                  </a:cubicBezTo>
                  <a:cubicBezTo>
                    <a:pt x="955" y="180"/>
                    <a:pt x="937" y="271"/>
                    <a:pt x="943" y="397"/>
                  </a:cubicBezTo>
                  <a:cubicBezTo>
                    <a:pt x="949" y="539"/>
                    <a:pt x="899" y="592"/>
                    <a:pt x="885" y="665"/>
                  </a:cubicBezTo>
                  <a:cubicBezTo>
                    <a:pt x="870" y="738"/>
                    <a:pt x="820" y="852"/>
                    <a:pt x="820" y="1021"/>
                  </a:cubicBezTo>
                  <a:cubicBezTo>
                    <a:pt x="820" y="1191"/>
                    <a:pt x="761" y="1446"/>
                    <a:pt x="750" y="1498"/>
                  </a:cubicBezTo>
                  <a:cubicBezTo>
                    <a:pt x="740" y="1544"/>
                    <a:pt x="681" y="1610"/>
                    <a:pt x="649" y="1657"/>
                  </a:cubicBezTo>
                  <a:cubicBezTo>
                    <a:pt x="0" y="1985"/>
                    <a:pt x="0" y="1985"/>
                    <a:pt x="0" y="1985"/>
                  </a:cubicBezTo>
                  <a:cubicBezTo>
                    <a:pt x="3996" y="1985"/>
                    <a:pt x="3996" y="1985"/>
                    <a:pt x="3996" y="1985"/>
                  </a:cubicBezTo>
                  <a:lnTo>
                    <a:pt x="3373" y="1657"/>
                  </a:lnTo>
                  <a:close/>
                  <a:moveTo>
                    <a:pt x="2572" y="610"/>
                  </a:moveTo>
                  <a:cubicBezTo>
                    <a:pt x="2641" y="486"/>
                    <a:pt x="2680" y="355"/>
                    <a:pt x="2698" y="335"/>
                  </a:cubicBezTo>
                  <a:cubicBezTo>
                    <a:pt x="2716" y="315"/>
                    <a:pt x="2736" y="449"/>
                    <a:pt x="2743" y="504"/>
                  </a:cubicBezTo>
                  <a:cubicBezTo>
                    <a:pt x="2751" y="559"/>
                    <a:pt x="2755" y="636"/>
                    <a:pt x="2759" y="736"/>
                  </a:cubicBezTo>
                  <a:cubicBezTo>
                    <a:pt x="2763" y="836"/>
                    <a:pt x="2908" y="1208"/>
                    <a:pt x="2942" y="1271"/>
                  </a:cubicBezTo>
                  <a:cubicBezTo>
                    <a:pt x="2976" y="1334"/>
                    <a:pt x="3066" y="1493"/>
                    <a:pt x="3072" y="1549"/>
                  </a:cubicBezTo>
                  <a:cubicBezTo>
                    <a:pt x="3074" y="1571"/>
                    <a:pt x="3074" y="1611"/>
                    <a:pt x="3072" y="1657"/>
                  </a:cubicBezTo>
                  <a:cubicBezTo>
                    <a:pt x="2698" y="1657"/>
                    <a:pt x="2698" y="1657"/>
                    <a:pt x="2698" y="1657"/>
                  </a:cubicBezTo>
                  <a:cubicBezTo>
                    <a:pt x="2683" y="1580"/>
                    <a:pt x="2670" y="1514"/>
                    <a:pt x="2668" y="1496"/>
                  </a:cubicBezTo>
                  <a:cubicBezTo>
                    <a:pt x="2665" y="1456"/>
                    <a:pt x="2660" y="1376"/>
                    <a:pt x="2646" y="1308"/>
                  </a:cubicBezTo>
                  <a:cubicBezTo>
                    <a:pt x="2632" y="1240"/>
                    <a:pt x="2580" y="1138"/>
                    <a:pt x="2580" y="1138"/>
                  </a:cubicBezTo>
                  <a:cubicBezTo>
                    <a:pt x="2586" y="1106"/>
                    <a:pt x="2586" y="1106"/>
                    <a:pt x="2586" y="1106"/>
                  </a:cubicBezTo>
                  <a:cubicBezTo>
                    <a:pt x="2607" y="1042"/>
                    <a:pt x="2558" y="991"/>
                    <a:pt x="2539" y="868"/>
                  </a:cubicBezTo>
                  <a:cubicBezTo>
                    <a:pt x="2520" y="746"/>
                    <a:pt x="2572" y="610"/>
                    <a:pt x="2572" y="610"/>
                  </a:cubicBezTo>
                  <a:close/>
                  <a:moveTo>
                    <a:pt x="950" y="1549"/>
                  </a:moveTo>
                  <a:cubicBezTo>
                    <a:pt x="956" y="1493"/>
                    <a:pt x="1046" y="1334"/>
                    <a:pt x="1080" y="1271"/>
                  </a:cubicBezTo>
                  <a:cubicBezTo>
                    <a:pt x="1114" y="1208"/>
                    <a:pt x="1259" y="836"/>
                    <a:pt x="1263" y="736"/>
                  </a:cubicBezTo>
                  <a:cubicBezTo>
                    <a:pt x="1267" y="636"/>
                    <a:pt x="1272" y="559"/>
                    <a:pt x="1279" y="504"/>
                  </a:cubicBezTo>
                  <a:cubicBezTo>
                    <a:pt x="1286" y="449"/>
                    <a:pt x="1306" y="315"/>
                    <a:pt x="1324" y="335"/>
                  </a:cubicBezTo>
                  <a:cubicBezTo>
                    <a:pt x="1342" y="355"/>
                    <a:pt x="1381" y="486"/>
                    <a:pt x="1450" y="610"/>
                  </a:cubicBezTo>
                  <a:cubicBezTo>
                    <a:pt x="1450" y="610"/>
                    <a:pt x="1502" y="746"/>
                    <a:pt x="1483" y="868"/>
                  </a:cubicBezTo>
                  <a:cubicBezTo>
                    <a:pt x="1464" y="991"/>
                    <a:pt x="1415" y="1042"/>
                    <a:pt x="1436" y="1106"/>
                  </a:cubicBezTo>
                  <a:cubicBezTo>
                    <a:pt x="1442" y="1138"/>
                    <a:pt x="1442" y="1138"/>
                    <a:pt x="1442" y="1138"/>
                  </a:cubicBezTo>
                  <a:cubicBezTo>
                    <a:pt x="1442" y="1138"/>
                    <a:pt x="1390" y="1240"/>
                    <a:pt x="1376" y="1308"/>
                  </a:cubicBezTo>
                  <a:cubicBezTo>
                    <a:pt x="1362" y="1376"/>
                    <a:pt x="1357" y="1456"/>
                    <a:pt x="1354" y="1496"/>
                  </a:cubicBezTo>
                  <a:cubicBezTo>
                    <a:pt x="1353" y="1514"/>
                    <a:pt x="1339" y="1580"/>
                    <a:pt x="1324" y="1657"/>
                  </a:cubicBezTo>
                  <a:cubicBezTo>
                    <a:pt x="950" y="1657"/>
                    <a:pt x="950" y="1657"/>
                    <a:pt x="950" y="1657"/>
                  </a:cubicBezTo>
                  <a:cubicBezTo>
                    <a:pt x="948" y="1611"/>
                    <a:pt x="948" y="1571"/>
                    <a:pt x="950" y="154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3285" name="Group 3284"/>
            <p:cNvGrpSpPr/>
            <p:nvPr/>
          </p:nvGrpSpPr>
          <p:grpSpPr>
            <a:xfrm>
              <a:off x="-25009" y="3822811"/>
              <a:ext cx="4527153" cy="2825457"/>
              <a:chOff x="-25009" y="3822811"/>
              <a:chExt cx="4527153" cy="2825457"/>
            </a:xfrm>
            <a:solidFill>
              <a:srgbClr val="346C81"/>
            </a:solidFill>
          </p:grpSpPr>
          <p:sp>
            <p:nvSpPr>
              <p:cNvPr id="3221" name="Freeform 176"/>
              <p:cNvSpPr>
                <a:spLocks noEditPoints="1"/>
              </p:cNvSpPr>
              <p:nvPr/>
            </p:nvSpPr>
            <p:spPr bwMode="auto">
              <a:xfrm>
                <a:off x="1387719" y="4485238"/>
                <a:ext cx="515409" cy="517099"/>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3" name="Freeform 177"/>
              <p:cNvSpPr>
                <a:spLocks/>
              </p:cNvSpPr>
              <p:nvPr/>
            </p:nvSpPr>
            <p:spPr bwMode="auto">
              <a:xfrm>
                <a:off x="1490801" y="4534244"/>
                <a:ext cx="307556" cy="13012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4" name="Freeform 178"/>
              <p:cNvSpPr>
                <a:spLocks/>
              </p:cNvSpPr>
              <p:nvPr/>
            </p:nvSpPr>
            <p:spPr bwMode="auto">
              <a:xfrm>
                <a:off x="1429966" y="4767446"/>
                <a:ext cx="430916" cy="182506"/>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6" name="Freeform 179"/>
              <p:cNvSpPr>
                <a:spLocks noEditPoints="1"/>
              </p:cNvSpPr>
              <p:nvPr/>
            </p:nvSpPr>
            <p:spPr bwMode="auto">
              <a:xfrm>
                <a:off x="2538518" y="458325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7" name="Freeform 180"/>
              <p:cNvSpPr>
                <a:spLocks/>
              </p:cNvSpPr>
              <p:nvPr/>
            </p:nvSpPr>
            <p:spPr bwMode="auto">
              <a:xfrm>
                <a:off x="2579075" y="460352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4"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9" name="Freeform 181"/>
              <p:cNvSpPr>
                <a:spLocks/>
              </p:cNvSpPr>
              <p:nvPr/>
            </p:nvSpPr>
            <p:spPr bwMode="auto">
              <a:xfrm>
                <a:off x="2555417" y="4694782"/>
                <a:ext cx="16729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4"/>
                      <a:pt x="44" y="14"/>
                    </a:cubicBezTo>
                    <a:cubicBezTo>
                      <a:pt x="54" y="14"/>
                      <a:pt x="64" y="11"/>
                      <a:pt x="71" y="8"/>
                    </a:cubicBezTo>
                    <a:cubicBezTo>
                      <a:pt x="78" y="4"/>
                      <a:pt x="83" y="0"/>
                      <a:pt x="86" y="2"/>
                    </a:cubicBezTo>
                    <a:cubicBezTo>
                      <a:pt x="88" y="3"/>
                      <a:pt x="88" y="11"/>
                      <a:pt x="81" y="20"/>
                    </a:cubicBezTo>
                    <a:cubicBezTo>
                      <a:pt x="75" y="28"/>
                      <a:pt x="61" y="38"/>
                      <a:pt x="44" y="37"/>
                    </a:cubicBezTo>
                    <a:cubicBezTo>
                      <a:pt x="27" y="38"/>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0" name="Freeform 182"/>
              <p:cNvSpPr>
                <a:spLocks noEditPoints="1"/>
              </p:cNvSpPr>
              <p:nvPr/>
            </p:nvSpPr>
            <p:spPr bwMode="auto">
              <a:xfrm>
                <a:off x="1947065" y="4777585"/>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2" name="Freeform 183"/>
              <p:cNvSpPr>
                <a:spLocks/>
              </p:cNvSpPr>
              <p:nvPr/>
            </p:nvSpPr>
            <p:spPr bwMode="auto">
              <a:xfrm>
                <a:off x="1967344" y="47877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7"/>
                    </a:cubicBezTo>
                    <a:cubicBezTo>
                      <a:pt x="5" y="3"/>
                      <a:pt x="10" y="0"/>
                      <a:pt x="16" y="0"/>
                    </a:cubicBezTo>
                    <a:cubicBezTo>
                      <a:pt x="22"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3" name="Freeform 184"/>
              <p:cNvSpPr>
                <a:spLocks/>
              </p:cNvSpPr>
              <p:nvPr/>
            </p:nvSpPr>
            <p:spPr bwMode="auto">
              <a:xfrm>
                <a:off x="1955514" y="4835041"/>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5" name="Freeform 185"/>
              <p:cNvSpPr>
                <a:spLocks noEditPoints="1"/>
              </p:cNvSpPr>
              <p:nvPr/>
            </p:nvSpPr>
            <p:spPr bwMode="auto">
              <a:xfrm>
                <a:off x="1982552" y="5835442"/>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6" name="Freeform 186"/>
              <p:cNvSpPr>
                <a:spLocks/>
              </p:cNvSpPr>
              <p:nvPr/>
            </p:nvSpPr>
            <p:spPr bwMode="auto">
              <a:xfrm>
                <a:off x="2004521" y="5843891"/>
                <a:ext cx="60835" cy="25348"/>
              </a:xfrm>
              <a:custGeom>
                <a:avLst/>
                <a:gdLst>
                  <a:gd name="T0" fmla="*/ 31 w 32"/>
                  <a:gd name="T1" fmla="*/ 13 h 13"/>
                  <a:gd name="T2" fmla="*/ 25 w 32"/>
                  <a:gd name="T3" fmla="*/ 11 h 13"/>
                  <a:gd name="T4" fmla="*/ 16 w 32"/>
                  <a:gd name="T5" fmla="*/ 8 h 13"/>
                  <a:gd name="T6" fmla="*/ 6 w 32"/>
                  <a:gd name="T7" fmla="*/ 11 h 13"/>
                  <a:gd name="T8" fmla="*/ 0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5" y="11"/>
                    </a:cubicBezTo>
                    <a:cubicBezTo>
                      <a:pt x="23" y="9"/>
                      <a:pt x="20" y="8"/>
                      <a:pt x="16" y="8"/>
                    </a:cubicBezTo>
                    <a:cubicBezTo>
                      <a:pt x="12" y="8"/>
                      <a:pt x="9" y="9"/>
                      <a:pt x="6" y="11"/>
                    </a:cubicBezTo>
                    <a:cubicBezTo>
                      <a:pt x="3" y="12"/>
                      <a:pt x="2" y="13"/>
                      <a:pt x="0"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7" name="Freeform 187"/>
              <p:cNvSpPr>
                <a:spLocks/>
              </p:cNvSpPr>
              <p:nvPr/>
            </p:nvSpPr>
            <p:spPr bwMode="auto">
              <a:xfrm>
                <a:off x="1991002" y="5889518"/>
                <a:ext cx="86183" cy="37177"/>
              </a:xfrm>
              <a:custGeom>
                <a:avLst/>
                <a:gdLst>
                  <a:gd name="T0" fmla="*/ 1 w 46"/>
                  <a:gd name="T1" fmla="*/ 1 h 19"/>
                  <a:gd name="T2" fmla="*/ 9 w 46"/>
                  <a:gd name="T3" fmla="*/ 4 h 19"/>
                  <a:gd name="T4" fmla="*/ 23 w 46"/>
                  <a:gd name="T5" fmla="*/ 8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8"/>
                    </a:cubicBezTo>
                    <a:cubicBezTo>
                      <a:pt x="28" y="8"/>
                      <a:pt x="33" y="6"/>
                      <a:pt x="36" y="4"/>
                    </a:cubicBezTo>
                    <a:cubicBezTo>
                      <a:pt x="40" y="2"/>
                      <a:pt x="43" y="0"/>
                      <a:pt x="44" y="1"/>
                    </a:cubicBezTo>
                    <a:cubicBezTo>
                      <a:pt x="46" y="2"/>
                      <a:pt x="45"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8" name="Freeform 188"/>
              <p:cNvSpPr>
                <a:spLocks noEditPoints="1"/>
              </p:cNvSpPr>
              <p:nvPr/>
            </p:nvSpPr>
            <p:spPr bwMode="auto">
              <a:xfrm>
                <a:off x="2660189" y="5658006"/>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2 w 54"/>
                  <a:gd name="T13" fmla="*/ 27 h 54"/>
                  <a:gd name="T14" fmla="*/ 27 w 54"/>
                  <a:gd name="T15" fmla="*/ 52 h 54"/>
                  <a:gd name="T16" fmla="*/ 51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3"/>
                    </a:moveTo>
                    <a:cubicBezTo>
                      <a:pt x="13" y="3"/>
                      <a:pt x="2" y="14"/>
                      <a:pt x="2" y="27"/>
                    </a:cubicBezTo>
                    <a:cubicBezTo>
                      <a:pt x="2" y="41"/>
                      <a:pt x="13" y="52"/>
                      <a:pt x="27" y="52"/>
                    </a:cubicBezTo>
                    <a:cubicBezTo>
                      <a:pt x="40" y="52"/>
                      <a:pt x="51" y="41"/>
                      <a:pt x="51" y="27"/>
                    </a:cubicBezTo>
                    <a:cubicBezTo>
                      <a:pt x="51" y="14"/>
                      <a:pt x="40"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9" name="Freeform 189"/>
              <p:cNvSpPr>
                <a:spLocks/>
              </p:cNvSpPr>
              <p:nvPr/>
            </p:nvSpPr>
            <p:spPr bwMode="auto">
              <a:xfrm>
                <a:off x="2678777" y="5668145"/>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4"/>
                      <a:pt x="10" y="0"/>
                      <a:pt x="17" y="0"/>
                    </a:cubicBezTo>
                    <a:cubicBezTo>
                      <a:pt x="23" y="0"/>
                      <a:pt x="28" y="4"/>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0" name="Freeform 190"/>
              <p:cNvSpPr>
                <a:spLocks/>
              </p:cNvSpPr>
              <p:nvPr/>
            </p:nvSpPr>
            <p:spPr bwMode="auto">
              <a:xfrm>
                <a:off x="2668638" y="5715461"/>
                <a:ext cx="84493" cy="35487"/>
              </a:xfrm>
              <a:custGeom>
                <a:avLst/>
                <a:gdLst>
                  <a:gd name="T0" fmla="*/ 1 w 45"/>
                  <a:gd name="T1" fmla="*/ 1 h 19"/>
                  <a:gd name="T2" fmla="*/ 9 w 45"/>
                  <a:gd name="T3" fmla="*/ 4 h 19"/>
                  <a:gd name="T4" fmla="*/ 23 w 45"/>
                  <a:gd name="T5" fmla="*/ 7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5"/>
                      <a:pt x="17" y="7"/>
                      <a:pt x="23" y="7"/>
                    </a:cubicBezTo>
                    <a:cubicBezTo>
                      <a:pt x="28" y="7"/>
                      <a:pt x="33" y="5"/>
                      <a:pt x="36" y="4"/>
                    </a:cubicBezTo>
                    <a:cubicBezTo>
                      <a:pt x="40" y="2"/>
                      <a:pt x="43" y="0"/>
                      <a:pt x="44" y="1"/>
                    </a:cubicBezTo>
                    <a:cubicBezTo>
                      <a:pt x="45" y="1"/>
                      <a:pt x="45" y="5"/>
                      <a:pt x="42" y="10"/>
                    </a:cubicBezTo>
                    <a:cubicBezTo>
                      <a:pt x="38" y="14"/>
                      <a:pt x="31" y="19"/>
                      <a:pt x="23" y="19"/>
                    </a:cubicBezTo>
                    <a:cubicBezTo>
                      <a:pt x="14" y="19"/>
                      <a:pt x="7" y="14"/>
                      <a:pt x="4"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2" name="Freeform 191"/>
              <p:cNvSpPr>
                <a:spLocks noEditPoints="1"/>
              </p:cNvSpPr>
              <p:nvPr/>
            </p:nvSpPr>
            <p:spPr bwMode="auto">
              <a:xfrm>
                <a:off x="2675398" y="5980771"/>
                <a:ext cx="103082" cy="104772"/>
              </a:xfrm>
              <a:custGeom>
                <a:avLst/>
                <a:gdLst>
                  <a:gd name="T0" fmla="*/ 27 w 54"/>
                  <a:gd name="T1" fmla="*/ 55 h 55"/>
                  <a:gd name="T2" fmla="*/ 0 w 54"/>
                  <a:gd name="T3" fmla="*/ 28 h 55"/>
                  <a:gd name="T4" fmla="*/ 27 w 54"/>
                  <a:gd name="T5" fmla="*/ 0 h 55"/>
                  <a:gd name="T6" fmla="*/ 54 w 54"/>
                  <a:gd name="T7" fmla="*/ 28 h 55"/>
                  <a:gd name="T8" fmla="*/ 27 w 54"/>
                  <a:gd name="T9" fmla="*/ 55 h 55"/>
                  <a:gd name="T10" fmla="*/ 27 w 54"/>
                  <a:gd name="T11" fmla="*/ 3 h 55"/>
                  <a:gd name="T12" fmla="*/ 3 w 54"/>
                  <a:gd name="T13" fmla="*/ 28 h 55"/>
                  <a:gd name="T14" fmla="*/ 27 w 54"/>
                  <a:gd name="T15" fmla="*/ 52 h 55"/>
                  <a:gd name="T16" fmla="*/ 52 w 54"/>
                  <a:gd name="T17" fmla="*/ 28 h 55"/>
                  <a:gd name="T18" fmla="*/ 27 w 54"/>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55"/>
                    </a:moveTo>
                    <a:cubicBezTo>
                      <a:pt x="12" y="55"/>
                      <a:pt x="0" y="42"/>
                      <a:pt x="0" y="28"/>
                    </a:cubicBezTo>
                    <a:cubicBezTo>
                      <a:pt x="0" y="13"/>
                      <a:pt x="12" y="0"/>
                      <a:pt x="27" y="0"/>
                    </a:cubicBezTo>
                    <a:cubicBezTo>
                      <a:pt x="42" y="0"/>
                      <a:pt x="54" y="13"/>
                      <a:pt x="54" y="28"/>
                    </a:cubicBezTo>
                    <a:cubicBezTo>
                      <a:pt x="54" y="42"/>
                      <a:pt x="42" y="55"/>
                      <a:pt x="27" y="55"/>
                    </a:cubicBezTo>
                    <a:close/>
                    <a:moveTo>
                      <a:pt x="27" y="3"/>
                    </a:moveTo>
                    <a:cubicBezTo>
                      <a:pt x="14" y="3"/>
                      <a:pt x="3" y="14"/>
                      <a:pt x="3" y="28"/>
                    </a:cubicBezTo>
                    <a:cubicBezTo>
                      <a:pt x="3" y="41"/>
                      <a:pt x="14" y="52"/>
                      <a:pt x="27" y="52"/>
                    </a:cubicBezTo>
                    <a:cubicBezTo>
                      <a:pt x="41" y="52"/>
                      <a:pt x="52" y="41"/>
                      <a:pt x="52" y="28"/>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3" name="Freeform 192"/>
              <p:cNvSpPr>
                <a:spLocks/>
              </p:cNvSpPr>
              <p:nvPr/>
            </p:nvSpPr>
            <p:spPr bwMode="auto">
              <a:xfrm>
                <a:off x="2697366" y="5992600"/>
                <a:ext cx="5914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3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9" y="12"/>
                      <a:pt x="26" y="11"/>
                    </a:cubicBezTo>
                    <a:cubicBezTo>
                      <a:pt x="23" y="9"/>
                      <a:pt x="20" y="8"/>
                      <a:pt x="16" y="8"/>
                    </a:cubicBezTo>
                    <a:cubicBezTo>
                      <a:pt x="12" y="8"/>
                      <a:pt x="9" y="9"/>
                      <a:pt x="6" y="11"/>
                    </a:cubicBezTo>
                    <a:cubicBezTo>
                      <a:pt x="4" y="12"/>
                      <a:pt x="2" y="13"/>
                      <a:pt x="1" y="13"/>
                    </a:cubicBezTo>
                    <a:cubicBezTo>
                      <a:pt x="0" y="12"/>
                      <a:pt x="0" y="9"/>
                      <a:pt x="3"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4" name="Freeform 193"/>
              <p:cNvSpPr>
                <a:spLocks/>
              </p:cNvSpPr>
              <p:nvPr/>
            </p:nvSpPr>
            <p:spPr bwMode="auto">
              <a:xfrm>
                <a:off x="2685537" y="6038226"/>
                <a:ext cx="8449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6"/>
                      <a:pt x="17" y="7"/>
                      <a:pt x="22" y="7"/>
                    </a:cubicBezTo>
                    <a:cubicBezTo>
                      <a:pt x="28" y="7"/>
                      <a:pt x="32" y="6"/>
                      <a:pt x="36" y="4"/>
                    </a:cubicBezTo>
                    <a:cubicBezTo>
                      <a:pt x="40" y="2"/>
                      <a:pt x="42" y="0"/>
                      <a:pt x="44" y="1"/>
                    </a:cubicBezTo>
                    <a:cubicBezTo>
                      <a:pt x="45" y="2"/>
                      <a:pt x="45" y="6"/>
                      <a:pt x="41" y="10"/>
                    </a:cubicBezTo>
                    <a:cubicBezTo>
                      <a:pt x="38" y="15"/>
                      <a:pt x="31" y="19"/>
                      <a:pt x="22" y="19"/>
                    </a:cubicBezTo>
                    <a:cubicBezTo>
                      <a:pt x="14" y="19"/>
                      <a:pt x="7" y="15"/>
                      <a:pt x="3"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5" name="Freeform 194"/>
              <p:cNvSpPr>
                <a:spLocks noEditPoints="1"/>
              </p:cNvSpPr>
              <p:nvPr/>
            </p:nvSpPr>
            <p:spPr bwMode="auto">
              <a:xfrm>
                <a:off x="1571915" y="6545186"/>
                <a:ext cx="10139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6" name="Freeform 195"/>
              <p:cNvSpPr>
                <a:spLocks/>
              </p:cNvSpPr>
              <p:nvPr/>
            </p:nvSpPr>
            <p:spPr bwMode="auto">
              <a:xfrm>
                <a:off x="1592193" y="65553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6 h 14"/>
                  <a:gd name="T12" fmla="*/ 16 w 32"/>
                  <a:gd name="T13" fmla="*/ 0 h 14"/>
                  <a:gd name="T14" fmla="*/ 30 w 32"/>
                  <a:gd name="T15" fmla="*/ 6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6"/>
                    </a:cubicBezTo>
                    <a:cubicBezTo>
                      <a:pt x="5" y="3"/>
                      <a:pt x="10" y="0"/>
                      <a:pt x="16" y="0"/>
                    </a:cubicBezTo>
                    <a:cubicBezTo>
                      <a:pt x="22" y="0"/>
                      <a:pt x="27" y="3"/>
                      <a:pt x="30" y="6"/>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7" name="Freeform 196"/>
              <p:cNvSpPr>
                <a:spLocks/>
              </p:cNvSpPr>
              <p:nvPr/>
            </p:nvSpPr>
            <p:spPr bwMode="auto">
              <a:xfrm>
                <a:off x="1580364" y="6602642"/>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8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8"/>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8" name="Freeform 197"/>
              <p:cNvSpPr>
                <a:spLocks noEditPoints="1"/>
              </p:cNvSpPr>
              <p:nvPr/>
            </p:nvSpPr>
            <p:spPr bwMode="auto">
              <a:xfrm>
                <a:off x="1014259" y="6315364"/>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3 w 54"/>
                  <a:gd name="T13" fmla="*/ 27 h 54"/>
                  <a:gd name="T14" fmla="*/ 27 w 54"/>
                  <a:gd name="T15" fmla="*/ 52 h 54"/>
                  <a:gd name="T16" fmla="*/ 52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3"/>
                    </a:moveTo>
                    <a:cubicBezTo>
                      <a:pt x="14" y="3"/>
                      <a:pt x="3" y="14"/>
                      <a:pt x="3" y="27"/>
                    </a:cubicBezTo>
                    <a:cubicBezTo>
                      <a:pt x="3" y="41"/>
                      <a:pt x="14" y="52"/>
                      <a:pt x="27" y="52"/>
                    </a:cubicBezTo>
                    <a:cubicBezTo>
                      <a:pt x="41" y="52"/>
                      <a:pt x="52" y="41"/>
                      <a:pt x="52" y="27"/>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9" name="Freeform 198"/>
              <p:cNvSpPr>
                <a:spLocks/>
              </p:cNvSpPr>
              <p:nvPr/>
            </p:nvSpPr>
            <p:spPr bwMode="auto">
              <a:xfrm>
                <a:off x="1036227" y="6325503"/>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4"/>
                      <a:pt x="10" y="0"/>
                      <a:pt x="16" y="0"/>
                    </a:cubicBezTo>
                    <a:cubicBezTo>
                      <a:pt x="22" y="0"/>
                      <a:pt x="27" y="4"/>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0" name="Freeform 199"/>
              <p:cNvSpPr>
                <a:spLocks/>
              </p:cNvSpPr>
              <p:nvPr/>
            </p:nvSpPr>
            <p:spPr bwMode="auto">
              <a:xfrm>
                <a:off x="1024398" y="6372820"/>
                <a:ext cx="8618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5"/>
                      <a:pt x="17" y="7"/>
                      <a:pt x="22" y="7"/>
                    </a:cubicBezTo>
                    <a:cubicBezTo>
                      <a:pt x="27" y="7"/>
                      <a:pt x="32" y="5"/>
                      <a:pt x="36" y="4"/>
                    </a:cubicBezTo>
                    <a:cubicBezTo>
                      <a:pt x="39" y="2"/>
                      <a:pt x="42" y="0"/>
                      <a:pt x="44" y="1"/>
                    </a:cubicBezTo>
                    <a:cubicBezTo>
                      <a:pt x="45" y="1"/>
                      <a:pt x="45" y="5"/>
                      <a:pt x="41" y="10"/>
                    </a:cubicBezTo>
                    <a:cubicBezTo>
                      <a:pt x="38" y="14"/>
                      <a:pt x="31" y="19"/>
                      <a:pt x="22" y="19"/>
                    </a:cubicBezTo>
                    <a:cubicBezTo>
                      <a:pt x="13" y="19"/>
                      <a:pt x="7" y="14"/>
                      <a:pt x="3"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1" name="Freeform 200"/>
              <p:cNvSpPr>
                <a:spLocks noEditPoints="1"/>
              </p:cNvSpPr>
              <p:nvPr/>
            </p:nvSpPr>
            <p:spPr bwMode="auto">
              <a:xfrm>
                <a:off x="312964" y="5216951"/>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2" name="Freeform 201"/>
              <p:cNvSpPr>
                <a:spLocks/>
              </p:cNvSpPr>
              <p:nvPr/>
            </p:nvSpPr>
            <p:spPr bwMode="auto">
              <a:xfrm>
                <a:off x="333242" y="5225400"/>
                <a:ext cx="60835" cy="2703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1" y="14"/>
                      <a:pt x="29" y="12"/>
                      <a:pt x="26" y="11"/>
                    </a:cubicBezTo>
                    <a:cubicBezTo>
                      <a:pt x="23" y="10"/>
                      <a:pt x="20" y="9"/>
                      <a:pt x="16" y="9"/>
                    </a:cubicBezTo>
                    <a:cubicBezTo>
                      <a:pt x="13" y="9"/>
                      <a:pt x="9" y="10"/>
                      <a:pt x="7" y="11"/>
                    </a:cubicBezTo>
                    <a:cubicBezTo>
                      <a:pt x="4" y="12"/>
                      <a:pt x="2" y="14"/>
                      <a:pt x="1" y="13"/>
                    </a:cubicBezTo>
                    <a:cubicBezTo>
                      <a:pt x="0" y="13"/>
                      <a:pt x="0" y="10"/>
                      <a:pt x="3" y="7"/>
                    </a:cubicBezTo>
                    <a:cubicBezTo>
                      <a:pt x="5" y="3"/>
                      <a:pt x="10" y="0"/>
                      <a:pt x="16" y="0"/>
                    </a:cubicBezTo>
                    <a:cubicBezTo>
                      <a:pt x="23"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3" name="Freeform 202"/>
              <p:cNvSpPr>
                <a:spLocks/>
              </p:cNvSpPr>
              <p:nvPr/>
            </p:nvSpPr>
            <p:spPr bwMode="auto">
              <a:xfrm>
                <a:off x="321413" y="5272716"/>
                <a:ext cx="86183" cy="3717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4" name="Freeform 203"/>
              <p:cNvSpPr>
                <a:spLocks noEditPoints="1"/>
              </p:cNvSpPr>
              <p:nvPr/>
            </p:nvSpPr>
            <p:spPr bwMode="auto">
              <a:xfrm>
                <a:off x="3873513" y="484349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2"/>
                    </a:moveTo>
                    <a:cubicBezTo>
                      <a:pt x="13" y="2"/>
                      <a:pt x="2" y="13"/>
                      <a:pt x="2" y="27"/>
                    </a:cubicBezTo>
                    <a:cubicBezTo>
                      <a:pt x="2" y="41"/>
                      <a:pt x="13" y="52"/>
                      <a:pt x="27" y="52"/>
                    </a:cubicBezTo>
                    <a:cubicBezTo>
                      <a:pt x="40" y="52"/>
                      <a:pt x="51" y="41"/>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5" name="Freeform 204"/>
              <p:cNvSpPr>
                <a:spLocks/>
              </p:cNvSpPr>
              <p:nvPr/>
            </p:nvSpPr>
            <p:spPr bwMode="auto">
              <a:xfrm>
                <a:off x="3892102" y="4853629"/>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3"/>
                      <a:pt x="10" y="0"/>
                      <a:pt x="17" y="0"/>
                    </a:cubicBezTo>
                    <a:cubicBezTo>
                      <a:pt x="23" y="0"/>
                      <a:pt x="28" y="3"/>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6" name="Freeform 205"/>
              <p:cNvSpPr>
                <a:spLocks/>
              </p:cNvSpPr>
              <p:nvPr/>
            </p:nvSpPr>
            <p:spPr bwMode="auto">
              <a:xfrm>
                <a:off x="3880273" y="4900946"/>
                <a:ext cx="86183" cy="35487"/>
              </a:xfrm>
              <a:custGeom>
                <a:avLst/>
                <a:gdLst>
                  <a:gd name="T0" fmla="*/ 1 w 45"/>
                  <a:gd name="T1" fmla="*/ 0 h 19"/>
                  <a:gd name="T2" fmla="*/ 9 w 45"/>
                  <a:gd name="T3" fmla="*/ 3 h 19"/>
                  <a:gd name="T4" fmla="*/ 23 w 45"/>
                  <a:gd name="T5" fmla="*/ 7 h 19"/>
                  <a:gd name="T6" fmla="*/ 36 w 45"/>
                  <a:gd name="T7" fmla="*/ 3 h 19"/>
                  <a:gd name="T8" fmla="*/ 44 w 45"/>
                  <a:gd name="T9" fmla="*/ 0 h 19"/>
                  <a:gd name="T10" fmla="*/ 42 w 45"/>
                  <a:gd name="T11" fmla="*/ 10 h 19"/>
                  <a:gd name="T12" fmla="*/ 23 w 45"/>
                  <a:gd name="T13" fmla="*/ 19 h 19"/>
                  <a:gd name="T14" fmla="*/ 4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3" y="0"/>
                      <a:pt x="5" y="2"/>
                      <a:pt x="9" y="3"/>
                    </a:cubicBezTo>
                    <a:cubicBezTo>
                      <a:pt x="13" y="5"/>
                      <a:pt x="17" y="7"/>
                      <a:pt x="23" y="7"/>
                    </a:cubicBezTo>
                    <a:cubicBezTo>
                      <a:pt x="28" y="7"/>
                      <a:pt x="33" y="5"/>
                      <a:pt x="36" y="3"/>
                    </a:cubicBezTo>
                    <a:cubicBezTo>
                      <a:pt x="40" y="2"/>
                      <a:pt x="43" y="0"/>
                      <a:pt x="44" y="0"/>
                    </a:cubicBezTo>
                    <a:cubicBezTo>
                      <a:pt x="45" y="1"/>
                      <a:pt x="45" y="5"/>
                      <a:pt x="42" y="10"/>
                    </a:cubicBezTo>
                    <a:cubicBezTo>
                      <a:pt x="38" y="14"/>
                      <a:pt x="31" y="19"/>
                      <a:pt x="23" y="19"/>
                    </a:cubicBezTo>
                    <a:cubicBezTo>
                      <a:pt x="14" y="19"/>
                      <a:pt x="7" y="14"/>
                      <a:pt x="4"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7" name="Freeform 206"/>
              <p:cNvSpPr>
                <a:spLocks noEditPoints="1"/>
              </p:cNvSpPr>
              <p:nvPr/>
            </p:nvSpPr>
            <p:spPr bwMode="auto">
              <a:xfrm>
                <a:off x="4005323" y="421148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2" y="40"/>
                      <a:pt x="52" y="27"/>
                    </a:cubicBezTo>
                    <a:cubicBezTo>
                      <a:pt x="52"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8" name="Freeform 207"/>
              <p:cNvSpPr>
                <a:spLocks/>
              </p:cNvSpPr>
              <p:nvPr/>
            </p:nvSpPr>
            <p:spPr bwMode="auto">
              <a:xfrm>
                <a:off x="4027291" y="4221619"/>
                <a:ext cx="6083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4" y="12"/>
                      <a:pt x="2" y="13"/>
                      <a:pt x="1" y="13"/>
                    </a:cubicBezTo>
                    <a:cubicBezTo>
                      <a:pt x="0" y="12"/>
                      <a:pt x="0" y="9"/>
                      <a:pt x="2"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9" name="Freeform 208"/>
              <p:cNvSpPr>
                <a:spLocks/>
              </p:cNvSpPr>
              <p:nvPr/>
            </p:nvSpPr>
            <p:spPr bwMode="auto">
              <a:xfrm>
                <a:off x="4013772" y="4267246"/>
                <a:ext cx="87873" cy="35487"/>
              </a:xfrm>
              <a:custGeom>
                <a:avLst/>
                <a:gdLst>
                  <a:gd name="T0" fmla="*/ 2 w 46"/>
                  <a:gd name="T1" fmla="*/ 1 h 19"/>
                  <a:gd name="T2" fmla="*/ 9 w 46"/>
                  <a:gd name="T3" fmla="*/ 4 h 19"/>
                  <a:gd name="T4" fmla="*/ 23 w 46"/>
                  <a:gd name="T5" fmla="*/ 7 h 19"/>
                  <a:gd name="T6" fmla="*/ 37 w 46"/>
                  <a:gd name="T7" fmla="*/ 4 h 19"/>
                  <a:gd name="T8" fmla="*/ 44 w 46"/>
                  <a:gd name="T9" fmla="*/ 1 h 19"/>
                  <a:gd name="T10" fmla="*/ 42 w 46"/>
                  <a:gd name="T11" fmla="*/ 10 h 19"/>
                  <a:gd name="T12" fmla="*/ 23 w 46"/>
                  <a:gd name="T13" fmla="*/ 19 h 19"/>
                  <a:gd name="T14" fmla="*/ 4 w 46"/>
                  <a:gd name="T15" fmla="*/ 10 h 19"/>
                  <a:gd name="T16" fmla="*/ 2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1"/>
                    </a:moveTo>
                    <a:cubicBezTo>
                      <a:pt x="3" y="0"/>
                      <a:pt x="6" y="2"/>
                      <a:pt x="9" y="4"/>
                    </a:cubicBezTo>
                    <a:cubicBezTo>
                      <a:pt x="13" y="6"/>
                      <a:pt x="18" y="7"/>
                      <a:pt x="23" y="7"/>
                    </a:cubicBezTo>
                    <a:cubicBezTo>
                      <a:pt x="28" y="7"/>
                      <a:pt x="33" y="6"/>
                      <a:pt x="37"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0" name="Freeform 209"/>
              <p:cNvSpPr>
                <a:spLocks noEditPoints="1"/>
              </p:cNvSpPr>
              <p:nvPr/>
            </p:nvSpPr>
            <p:spPr bwMode="auto">
              <a:xfrm>
                <a:off x="1551636" y="5005717"/>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1" name="Freeform 210"/>
              <p:cNvSpPr>
                <a:spLocks/>
              </p:cNvSpPr>
              <p:nvPr/>
            </p:nvSpPr>
            <p:spPr bwMode="auto">
              <a:xfrm>
                <a:off x="1571915" y="5014167"/>
                <a:ext cx="62525" cy="25348"/>
              </a:xfrm>
              <a:custGeom>
                <a:avLst/>
                <a:gdLst>
                  <a:gd name="T0" fmla="*/ 32 w 33"/>
                  <a:gd name="T1" fmla="*/ 13 h 13"/>
                  <a:gd name="T2" fmla="*/ 26 w 33"/>
                  <a:gd name="T3" fmla="*/ 11 h 13"/>
                  <a:gd name="T4" fmla="*/ 17 w 33"/>
                  <a:gd name="T5" fmla="*/ 8 h 13"/>
                  <a:gd name="T6" fmla="*/ 7 w 33"/>
                  <a:gd name="T7" fmla="*/ 11 h 13"/>
                  <a:gd name="T8" fmla="*/ 1 w 33"/>
                  <a:gd name="T9" fmla="*/ 13 h 13"/>
                  <a:gd name="T10" fmla="*/ 3 w 33"/>
                  <a:gd name="T11" fmla="*/ 6 h 13"/>
                  <a:gd name="T12" fmla="*/ 17 w 33"/>
                  <a:gd name="T13" fmla="*/ 0 h 13"/>
                  <a:gd name="T14" fmla="*/ 30 w 33"/>
                  <a:gd name="T15" fmla="*/ 6 h 13"/>
                  <a:gd name="T16" fmla="*/ 32 w 3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2" y="13"/>
                    </a:moveTo>
                    <a:cubicBezTo>
                      <a:pt x="31" y="13"/>
                      <a:pt x="29" y="12"/>
                      <a:pt x="26" y="11"/>
                    </a:cubicBezTo>
                    <a:cubicBezTo>
                      <a:pt x="24" y="9"/>
                      <a:pt x="20" y="8"/>
                      <a:pt x="17" y="8"/>
                    </a:cubicBezTo>
                    <a:cubicBezTo>
                      <a:pt x="13" y="8"/>
                      <a:pt x="9" y="9"/>
                      <a:pt x="7" y="11"/>
                    </a:cubicBezTo>
                    <a:cubicBezTo>
                      <a:pt x="4" y="12"/>
                      <a:pt x="2" y="13"/>
                      <a:pt x="1" y="13"/>
                    </a:cubicBezTo>
                    <a:cubicBezTo>
                      <a:pt x="0" y="12"/>
                      <a:pt x="0" y="9"/>
                      <a:pt x="3" y="6"/>
                    </a:cubicBezTo>
                    <a:cubicBezTo>
                      <a:pt x="5" y="3"/>
                      <a:pt x="10" y="0"/>
                      <a:pt x="17" y="0"/>
                    </a:cubicBezTo>
                    <a:cubicBezTo>
                      <a:pt x="23" y="0"/>
                      <a:pt x="28" y="3"/>
                      <a:pt x="30" y="6"/>
                    </a:cubicBezTo>
                    <a:cubicBezTo>
                      <a:pt x="33" y="9"/>
                      <a:pt x="33" y="12"/>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2" name="Freeform 211"/>
              <p:cNvSpPr>
                <a:spLocks/>
              </p:cNvSpPr>
              <p:nvPr/>
            </p:nvSpPr>
            <p:spPr bwMode="auto">
              <a:xfrm>
                <a:off x="1560086" y="5059793"/>
                <a:ext cx="84493" cy="37177"/>
              </a:xfrm>
              <a:custGeom>
                <a:avLst/>
                <a:gdLst>
                  <a:gd name="T0" fmla="*/ 1 w 45"/>
                  <a:gd name="T1" fmla="*/ 1 h 19"/>
                  <a:gd name="T2" fmla="*/ 9 w 45"/>
                  <a:gd name="T3" fmla="*/ 4 h 19"/>
                  <a:gd name="T4" fmla="*/ 23 w 45"/>
                  <a:gd name="T5" fmla="*/ 8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6"/>
                      <a:pt x="17" y="8"/>
                      <a:pt x="23" y="8"/>
                    </a:cubicBezTo>
                    <a:cubicBezTo>
                      <a:pt x="28" y="8"/>
                      <a:pt x="33" y="6"/>
                      <a:pt x="36" y="4"/>
                    </a:cubicBezTo>
                    <a:cubicBezTo>
                      <a:pt x="40" y="2"/>
                      <a:pt x="43" y="0"/>
                      <a:pt x="44" y="1"/>
                    </a:cubicBezTo>
                    <a:cubicBezTo>
                      <a:pt x="45" y="2"/>
                      <a:pt x="45" y="6"/>
                      <a:pt x="42" y="10"/>
                    </a:cubicBezTo>
                    <a:cubicBezTo>
                      <a:pt x="38" y="15"/>
                      <a:pt x="31"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3" name="Freeform 212"/>
              <p:cNvSpPr>
                <a:spLocks noEditPoints="1"/>
              </p:cNvSpPr>
              <p:nvPr/>
            </p:nvSpPr>
            <p:spPr bwMode="auto">
              <a:xfrm>
                <a:off x="1115651" y="420810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1"/>
                      <a:pt x="13"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5" name="Freeform 213"/>
              <p:cNvSpPr>
                <a:spLocks/>
              </p:cNvSpPr>
              <p:nvPr/>
            </p:nvSpPr>
            <p:spPr bwMode="auto">
              <a:xfrm>
                <a:off x="1135929" y="4218239"/>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3"/>
                      <a:pt x="10" y="0"/>
                      <a:pt x="16" y="0"/>
                    </a:cubicBezTo>
                    <a:cubicBezTo>
                      <a:pt x="22" y="0"/>
                      <a:pt x="27" y="3"/>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6" name="Freeform 214"/>
              <p:cNvSpPr>
                <a:spLocks/>
              </p:cNvSpPr>
              <p:nvPr/>
            </p:nvSpPr>
            <p:spPr bwMode="auto">
              <a:xfrm>
                <a:off x="1122410" y="4265556"/>
                <a:ext cx="87873" cy="35487"/>
              </a:xfrm>
              <a:custGeom>
                <a:avLst/>
                <a:gdLst>
                  <a:gd name="T0" fmla="*/ 2 w 46"/>
                  <a:gd name="T1" fmla="*/ 0 h 19"/>
                  <a:gd name="T2" fmla="*/ 9 w 46"/>
                  <a:gd name="T3" fmla="*/ 3 h 19"/>
                  <a:gd name="T4" fmla="*/ 23 w 46"/>
                  <a:gd name="T5" fmla="*/ 7 h 19"/>
                  <a:gd name="T6" fmla="*/ 37 w 46"/>
                  <a:gd name="T7" fmla="*/ 3 h 19"/>
                  <a:gd name="T8" fmla="*/ 44 w 46"/>
                  <a:gd name="T9" fmla="*/ 0 h 19"/>
                  <a:gd name="T10" fmla="*/ 42 w 46"/>
                  <a:gd name="T11" fmla="*/ 10 h 19"/>
                  <a:gd name="T12" fmla="*/ 23 w 46"/>
                  <a:gd name="T13" fmla="*/ 19 h 19"/>
                  <a:gd name="T14" fmla="*/ 4 w 46"/>
                  <a:gd name="T15" fmla="*/ 10 h 19"/>
                  <a:gd name="T16" fmla="*/ 2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0"/>
                    </a:moveTo>
                    <a:cubicBezTo>
                      <a:pt x="3" y="0"/>
                      <a:pt x="6" y="2"/>
                      <a:pt x="9" y="3"/>
                    </a:cubicBezTo>
                    <a:cubicBezTo>
                      <a:pt x="13" y="5"/>
                      <a:pt x="18" y="7"/>
                      <a:pt x="23" y="7"/>
                    </a:cubicBezTo>
                    <a:cubicBezTo>
                      <a:pt x="28" y="7"/>
                      <a:pt x="33" y="5"/>
                      <a:pt x="37" y="3"/>
                    </a:cubicBezTo>
                    <a:cubicBezTo>
                      <a:pt x="40" y="2"/>
                      <a:pt x="43" y="0"/>
                      <a:pt x="44" y="0"/>
                    </a:cubicBezTo>
                    <a:cubicBezTo>
                      <a:pt x="46" y="1"/>
                      <a:pt x="46" y="5"/>
                      <a:pt x="42" y="10"/>
                    </a:cubicBezTo>
                    <a:cubicBezTo>
                      <a:pt x="39" y="14"/>
                      <a:pt x="32" y="19"/>
                      <a:pt x="23" y="19"/>
                    </a:cubicBezTo>
                    <a:cubicBezTo>
                      <a:pt x="14" y="19"/>
                      <a:pt x="7" y="14"/>
                      <a:pt x="4" y="10"/>
                    </a:cubicBezTo>
                    <a:cubicBezTo>
                      <a:pt x="0" y="5"/>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8" name="Freeform 215"/>
              <p:cNvSpPr>
                <a:spLocks noEditPoints="1"/>
              </p:cNvSpPr>
              <p:nvPr/>
            </p:nvSpPr>
            <p:spPr bwMode="auto">
              <a:xfrm>
                <a:off x="1068334" y="3822811"/>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9" name="Freeform 216"/>
              <p:cNvSpPr>
                <a:spLocks/>
              </p:cNvSpPr>
              <p:nvPr/>
            </p:nvSpPr>
            <p:spPr bwMode="auto">
              <a:xfrm>
                <a:off x="1088613" y="3832950"/>
                <a:ext cx="60835" cy="2365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3" y="12"/>
                      <a:pt x="2" y="13"/>
                      <a:pt x="1"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1" name="Freeform 217"/>
              <p:cNvSpPr>
                <a:spLocks/>
              </p:cNvSpPr>
              <p:nvPr/>
            </p:nvSpPr>
            <p:spPr bwMode="auto">
              <a:xfrm>
                <a:off x="1075094" y="3878576"/>
                <a:ext cx="87873" cy="35487"/>
              </a:xfrm>
              <a:custGeom>
                <a:avLst/>
                <a:gdLst>
                  <a:gd name="T0" fmla="*/ 1 w 46"/>
                  <a:gd name="T1" fmla="*/ 1 h 19"/>
                  <a:gd name="T2" fmla="*/ 9 w 46"/>
                  <a:gd name="T3" fmla="*/ 4 h 19"/>
                  <a:gd name="T4" fmla="*/ 23 w 46"/>
                  <a:gd name="T5" fmla="*/ 7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7"/>
                    </a:cubicBezTo>
                    <a:cubicBezTo>
                      <a:pt x="28" y="8"/>
                      <a:pt x="33" y="6"/>
                      <a:pt x="36"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2" name="Freeform 218"/>
              <p:cNvSpPr>
                <a:spLocks noEditPoints="1"/>
              </p:cNvSpPr>
              <p:nvPr/>
            </p:nvSpPr>
            <p:spPr bwMode="auto">
              <a:xfrm>
                <a:off x="3738324" y="4012076"/>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4" name="Freeform 219"/>
              <p:cNvSpPr>
                <a:spLocks/>
              </p:cNvSpPr>
              <p:nvPr/>
            </p:nvSpPr>
            <p:spPr bwMode="auto">
              <a:xfrm>
                <a:off x="3778881" y="4032354"/>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3 h 27"/>
                  <a:gd name="T12" fmla="*/ 32 w 64"/>
                  <a:gd name="T13" fmla="*/ 0 h 27"/>
                  <a:gd name="T14" fmla="*/ 59 w 64"/>
                  <a:gd name="T15" fmla="*/ 13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7"/>
                      <a:pt x="32" y="17"/>
                    </a:cubicBezTo>
                    <a:cubicBezTo>
                      <a:pt x="25" y="17"/>
                      <a:pt x="18" y="19"/>
                      <a:pt x="13" y="21"/>
                    </a:cubicBezTo>
                    <a:cubicBezTo>
                      <a:pt x="8" y="24"/>
                      <a:pt x="4" y="27"/>
                      <a:pt x="2" y="25"/>
                    </a:cubicBezTo>
                    <a:cubicBezTo>
                      <a:pt x="0" y="25"/>
                      <a:pt x="0" y="19"/>
                      <a:pt x="5" y="13"/>
                    </a:cubicBezTo>
                    <a:cubicBezTo>
                      <a:pt x="10" y="6"/>
                      <a:pt x="20" y="0"/>
                      <a:pt x="32" y="0"/>
                    </a:cubicBezTo>
                    <a:cubicBezTo>
                      <a:pt x="44" y="0"/>
                      <a:pt x="54" y="6"/>
                      <a:pt x="59" y="13"/>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5" name="Freeform 220"/>
              <p:cNvSpPr>
                <a:spLocks/>
              </p:cNvSpPr>
              <p:nvPr/>
            </p:nvSpPr>
            <p:spPr bwMode="auto">
              <a:xfrm>
                <a:off x="3755223" y="4121917"/>
                <a:ext cx="168987" cy="70974"/>
              </a:xfrm>
              <a:custGeom>
                <a:avLst/>
                <a:gdLst>
                  <a:gd name="T0" fmla="*/ 2 w 89"/>
                  <a:gd name="T1" fmla="*/ 2 h 37"/>
                  <a:gd name="T2" fmla="*/ 17 w 89"/>
                  <a:gd name="T3" fmla="*/ 7 h 37"/>
                  <a:gd name="T4" fmla="*/ 44 w 89"/>
                  <a:gd name="T5" fmla="*/ 14 h 37"/>
                  <a:gd name="T6" fmla="*/ 71 w 89"/>
                  <a:gd name="T7" fmla="*/ 7 h 37"/>
                  <a:gd name="T8" fmla="*/ 86 w 89"/>
                  <a:gd name="T9" fmla="*/ 2 h 37"/>
                  <a:gd name="T10" fmla="*/ 81 w 89"/>
                  <a:gd name="T11" fmla="*/ 20 h 37"/>
                  <a:gd name="T12" fmla="*/ 44 w 89"/>
                  <a:gd name="T13" fmla="*/ 37 h 37"/>
                  <a:gd name="T14" fmla="*/ 7 w 89"/>
                  <a:gd name="T15" fmla="*/ 20 h 37"/>
                  <a:gd name="T16" fmla="*/ 2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9"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7" name="Freeform 221"/>
              <p:cNvSpPr>
                <a:spLocks noEditPoints="1"/>
              </p:cNvSpPr>
              <p:nvPr/>
            </p:nvSpPr>
            <p:spPr bwMode="auto">
              <a:xfrm>
                <a:off x="289306" y="3966449"/>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8" name="Freeform 222"/>
              <p:cNvSpPr>
                <a:spLocks/>
              </p:cNvSpPr>
              <p:nvPr/>
            </p:nvSpPr>
            <p:spPr bwMode="auto">
              <a:xfrm>
                <a:off x="331553" y="3986728"/>
                <a:ext cx="119981" cy="50696"/>
              </a:xfrm>
              <a:custGeom>
                <a:avLst/>
                <a:gdLst>
                  <a:gd name="T0" fmla="*/ 61 w 63"/>
                  <a:gd name="T1" fmla="*/ 26 h 27"/>
                  <a:gd name="T2" fmla="*/ 50 w 63"/>
                  <a:gd name="T3" fmla="*/ 22 h 27"/>
                  <a:gd name="T4" fmla="*/ 31 w 63"/>
                  <a:gd name="T5" fmla="*/ 17 h 27"/>
                  <a:gd name="T6" fmla="*/ 12 w 63"/>
                  <a:gd name="T7" fmla="*/ 22 h 27"/>
                  <a:gd name="T8" fmla="*/ 1 w 63"/>
                  <a:gd name="T9" fmla="*/ 26 h 27"/>
                  <a:gd name="T10" fmla="*/ 5 w 63"/>
                  <a:gd name="T11" fmla="*/ 13 h 27"/>
                  <a:gd name="T12" fmla="*/ 31 w 63"/>
                  <a:gd name="T13" fmla="*/ 1 h 27"/>
                  <a:gd name="T14" fmla="*/ 58 w 63"/>
                  <a:gd name="T15" fmla="*/ 13 h 27"/>
                  <a:gd name="T16" fmla="*/ 61 w 6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6"/>
                    </a:moveTo>
                    <a:cubicBezTo>
                      <a:pt x="59" y="27"/>
                      <a:pt x="55" y="24"/>
                      <a:pt x="50" y="22"/>
                    </a:cubicBezTo>
                    <a:cubicBezTo>
                      <a:pt x="45" y="19"/>
                      <a:pt x="39" y="17"/>
                      <a:pt x="31" y="17"/>
                    </a:cubicBezTo>
                    <a:cubicBezTo>
                      <a:pt x="24" y="17"/>
                      <a:pt x="17" y="19"/>
                      <a:pt x="12" y="22"/>
                    </a:cubicBezTo>
                    <a:cubicBezTo>
                      <a:pt x="7" y="24"/>
                      <a:pt x="3" y="27"/>
                      <a:pt x="1" y="26"/>
                    </a:cubicBezTo>
                    <a:cubicBezTo>
                      <a:pt x="0" y="25"/>
                      <a:pt x="0" y="19"/>
                      <a:pt x="5" y="13"/>
                    </a:cubicBezTo>
                    <a:cubicBezTo>
                      <a:pt x="9" y="7"/>
                      <a:pt x="19" y="0"/>
                      <a:pt x="31" y="1"/>
                    </a:cubicBezTo>
                    <a:cubicBezTo>
                      <a:pt x="43" y="0"/>
                      <a:pt x="53" y="7"/>
                      <a:pt x="58" y="13"/>
                    </a:cubicBezTo>
                    <a:cubicBezTo>
                      <a:pt x="63" y="19"/>
                      <a:pt x="63" y="25"/>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0" name="Freeform 223"/>
              <p:cNvSpPr>
                <a:spLocks/>
              </p:cNvSpPr>
              <p:nvPr/>
            </p:nvSpPr>
            <p:spPr bwMode="auto">
              <a:xfrm>
                <a:off x="307894" y="4077980"/>
                <a:ext cx="167297" cy="70974"/>
              </a:xfrm>
              <a:custGeom>
                <a:avLst/>
                <a:gdLst>
                  <a:gd name="T0" fmla="*/ 3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3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3" y="2"/>
                    </a:moveTo>
                    <a:cubicBezTo>
                      <a:pt x="5" y="0"/>
                      <a:pt x="11" y="4"/>
                      <a:pt x="18" y="8"/>
                    </a:cubicBezTo>
                    <a:cubicBezTo>
                      <a:pt x="25" y="11"/>
                      <a:pt x="34" y="14"/>
                      <a:pt x="44" y="14"/>
                    </a:cubicBezTo>
                    <a:cubicBezTo>
                      <a:pt x="55" y="14"/>
                      <a:pt x="64" y="11"/>
                      <a:pt x="71" y="8"/>
                    </a:cubicBezTo>
                    <a:cubicBezTo>
                      <a:pt x="78" y="4"/>
                      <a:pt x="83" y="0"/>
                      <a:pt x="86" y="2"/>
                    </a:cubicBezTo>
                    <a:cubicBezTo>
                      <a:pt x="89" y="3"/>
                      <a:pt x="89" y="11"/>
                      <a:pt x="82" y="20"/>
                    </a:cubicBezTo>
                    <a:cubicBezTo>
                      <a:pt x="75" y="29"/>
                      <a:pt x="62" y="38"/>
                      <a:pt x="44" y="37"/>
                    </a:cubicBezTo>
                    <a:cubicBezTo>
                      <a:pt x="27" y="38"/>
                      <a:pt x="14" y="29"/>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1" name="Freeform 224"/>
              <p:cNvSpPr>
                <a:spLocks noEditPoints="1"/>
              </p:cNvSpPr>
              <p:nvPr/>
            </p:nvSpPr>
            <p:spPr bwMode="auto">
              <a:xfrm>
                <a:off x="495470" y="464915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2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6"/>
                      <a:pt x="5" y="53"/>
                    </a:cubicBezTo>
                    <a:cubicBezTo>
                      <a:pt x="5" y="79"/>
                      <a:pt x="27" y="101"/>
                      <a:pt x="53" y="101"/>
                    </a:cubicBezTo>
                    <a:cubicBezTo>
                      <a:pt x="80" y="101"/>
                      <a:pt x="102" y="79"/>
                      <a:pt x="102" y="53"/>
                    </a:cubicBezTo>
                    <a:cubicBezTo>
                      <a:pt x="102"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3" name="Freeform 225"/>
              <p:cNvSpPr>
                <a:spLocks/>
              </p:cNvSpPr>
              <p:nvPr/>
            </p:nvSpPr>
            <p:spPr bwMode="auto">
              <a:xfrm>
                <a:off x="536026" y="4667744"/>
                <a:ext cx="119981" cy="50696"/>
              </a:xfrm>
              <a:custGeom>
                <a:avLst/>
                <a:gdLst>
                  <a:gd name="T0" fmla="*/ 61 w 63"/>
                  <a:gd name="T1" fmla="*/ 25 h 27"/>
                  <a:gd name="T2" fmla="*/ 50 w 63"/>
                  <a:gd name="T3" fmla="*/ 21 h 27"/>
                  <a:gd name="T4" fmla="*/ 31 w 63"/>
                  <a:gd name="T5" fmla="*/ 17 h 27"/>
                  <a:gd name="T6" fmla="*/ 12 w 63"/>
                  <a:gd name="T7" fmla="*/ 21 h 27"/>
                  <a:gd name="T8" fmla="*/ 1 w 63"/>
                  <a:gd name="T9" fmla="*/ 25 h 27"/>
                  <a:gd name="T10" fmla="*/ 5 w 63"/>
                  <a:gd name="T11" fmla="*/ 13 h 27"/>
                  <a:gd name="T12" fmla="*/ 31 w 63"/>
                  <a:gd name="T13" fmla="*/ 0 h 27"/>
                  <a:gd name="T14" fmla="*/ 58 w 63"/>
                  <a:gd name="T15" fmla="*/ 13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6" y="24"/>
                      <a:pt x="50" y="21"/>
                    </a:cubicBezTo>
                    <a:cubicBezTo>
                      <a:pt x="45" y="19"/>
                      <a:pt x="39" y="17"/>
                      <a:pt x="31" y="17"/>
                    </a:cubicBezTo>
                    <a:cubicBezTo>
                      <a:pt x="24" y="17"/>
                      <a:pt x="17" y="19"/>
                      <a:pt x="12" y="21"/>
                    </a:cubicBezTo>
                    <a:cubicBezTo>
                      <a:pt x="7" y="24"/>
                      <a:pt x="4" y="27"/>
                      <a:pt x="1" y="25"/>
                    </a:cubicBezTo>
                    <a:cubicBezTo>
                      <a:pt x="0" y="25"/>
                      <a:pt x="0" y="19"/>
                      <a:pt x="5" y="13"/>
                    </a:cubicBezTo>
                    <a:cubicBezTo>
                      <a:pt x="9" y="6"/>
                      <a:pt x="19" y="0"/>
                      <a:pt x="31" y="0"/>
                    </a:cubicBezTo>
                    <a:cubicBezTo>
                      <a:pt x="44" y="0"/>
                      <a:pt x="53" y="6"/>
                      <a:pt x="58" y="13"/>
                    </a:cubicBezTo>
                    <a:cubicBezTo>
                      <a:pt x="63" y="19"/>
                      <a:pt x="63" y="25"/>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4" name="Freeform 226"/>
              <p:cNvSpPr>
                <a:spLocks/>
              </p:cNvSpPr>
              <p:nvPr/>
            </p:nvSpPr>
            <p:spPr bwMode="auto">
              <a:xfrm>
                <a:off x="512368" y="4758997"/>
                <a:ext cx="168987" cy="69285"/>
              </a:xfrm>
              <a:custGeom>
                <a:avLst/>
                <a:gdLst>
                  <a:gd name="T0" fmla="*/ 3 w 89"/>
                  <a:gd name="T1" fmla="*/ 2 h 37"/>
                  <a:gd name="T2" fmla="*/ 18 w 89"/>
                  <a:gd name="T3" fmla="*/ 7 h 37"/>
                  <a:gd name="T4" fmla="*/ 45 w 89"/>
                  <a:gd name="T5" fmla="*/ 14 h 37"/>
                  <a:gd name="T6" fmla="*/ 71 w 89"/>
                  <a:gd name="T7" fmla="*/ 7 h 37"/>
                  <a:gd name="T8" fmla="*/ 86 w 89"/>
                  <a:gd name="T9" fmla="*/ 2 h 37"/>
                  <a:gd name="T10" fmla="*/ 82 w 89"/>
                  <a:gd name="T11" fmla="*/ 20 h 37"/>
                  <a:gd name="T12" fmla="*/ 45 w 89"/>
                  <a:gd name="T13" fmla="*/ 37 h 37"/>
                  <a:gd name="T14" fmla="*/ 7 w 89"/>
                  <a:gd name="T15" fmla="*/ 20 h 37"/>
                  <a:gd name="T16" fmla="*/ 3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2"/>
                    </a:moveTo>
                    <a:cubicBezTo>
                      <a:pt x="6" y="0"/>
                      <a:pt x="11" y="4"/>
                      <a:pt x="18" y="7"/>
                    </a:cubicBezTo>
                    <a:cubicBezTo>
                      <a:pt x="25" y="11"/>
                      <a:pt x="34" y="14"/>
                      <a:pt x="45" y="14"/>
                    </a:cubicBezTo>
                    <a:cubicBezTo>
                      <a:pt x="55" y="14"/>
                      <a:pt x="64" y="11"/>
                      <a:pt x="71" y="7"/>
                    </a:cubicBezTo>
                    <a:cubicBezTo>
                      <a:pt x="78" y="4"/>
                      <a:pt x="84" y="0"/>
                      <a:pt x="86" y="2"/>
                    </a:cubicBezTo>
                    <a:cubicBezTo>
                      <a:pt x="89" y="3"/>
                      <a:pt x="89" y="11"/>
                      <a:pt x="82" y="20"/>
                    </a:cubicBezTo>
                    <a:cubicBezTo>
                      <a:pt x="75" y="28"/>
                      <a:pt x="62" y="37"/>
                      <a:pt x="45" y="37"/>
                    </a:cubicBezTo>
                    <a:cubicBezTo>
                      <a:pt x="28" y="37"/>
                      <a:pt x="14" y="28"/>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6" name="Freeform 227"/>
              <p:cNvSpPr>
                <a:spLocks noEditPoints="1"/>
              </p:cNvSpPr>
              <p:nvPr/>
            </p:nvSpPr>
            <p:spPr bwMode="auto">
              <a:xfrm>
                <a:off x="10478" y="5387627"/>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7" name="Freeform 228"/>
              <p:cNvSpPr>
                <a:spLocks/>
              </p:cNvSpPr>
              <p:nvPr/>
            </p:nvSpPr>
            <p:spPr bwMode="auto">
              <a:xfrm>
                <a:off x="51035" y="5406216"/>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2 h 27"/>
                  <a:gd name="T12" fmla="*/ 32 w 64"/>
                  <a:gd name="T13" fmla="*/ 0 h 27"/>
                  <a:gd name="T14" fmla="*/ 59 w 64"/>
                  <a:gd name="T15" fmla="*/ 12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6"/>
                      <a:pt x="32" y="17"/>
                    </a:cubicBezTo>
                    <a:cubicBezTo>
                      <a:pt x="24" y="16"/>
                      <a:pt x="18" y="19"/>
                      <a:pt x="13" y="21"/>
                    </a:cubicBezTo>
                    <a:cubicBezTo>
                      <a:pt x="8" y="24"/>
                      <a:pt x="4" y="27"/>
                      <a:pt x="2" y="25"/>
                    </a:cubicBezTo>
                    <a:cubicBezTo>
                      <a:pt x="0" y="25"/>
                      <a:pt x="0" y="19"/>
                      <a:pt x="5" y="12"/>
                    </a:cubicBezTo>
                    <a:cubicBezTo>
                      <a:pt x="10" y="6"/>
                      <a:pt x="20" y="0"/>
                      <a:pt x="32" y="0"/>
                    </a:cubicBezTo>
                    <a:cubicBezTo>
                      <a:pt x="44" y="0"/>
                      <a:pt x="54" y="6"/>
                      <a:pt x="59" y="12"/>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9" name="Freeform 229"/>
              <p:cNvSpPr>
                <a:spLocks/>
              </p:cNvSpPr>
              <p:nvPr/>
            </p:nvSpPr>
            <p:spPr bwMode="auto">
              <a:xfrm>
                <a:off x="27376" y="5497469"/>
                <a:ext cx="167297" cy="69285"/>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0" name="Freeform 230"/>
              <p:cNvSpPr>
                <a:spLocks noEditPoints="1"/>
              </p:cNvSpPr>
              <p:nvPr/>
            </p:nvSpPr>
            <p:spPr bwMode="auto">
              <a:xfrm>
                <a:off x="-25009" y="6082163"/>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3" y="0"/>
                      <a:pt x="106" y="24"/>
                      <a:pt x="106" y="53"/>
                    </a:cubicBezTo>
                    <a:cubicBezTo>
                      <a:pt x="106" y="83"/>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2" name="Freeform 231"/>
              <p:cNvSpPr>
                <a:spLocks/>
              </p:cNvSpPr>
              <p:nvPr/>
            </p:nvSpPr>
            <p:spPr bwMode="auto">
              <a:xfrm>
                <a:off x="17237" y="6102441"/>
                <a:ext cx="118291" cy="49006"/>
              </a:xfrm>
              <a:custGeom>
                <a:avLst/>
                <a:gdLst>
                  <a:gd name="T0" fmla="*/ 61 w 63"/>
                  <a:gd name="T1" fmla="*/ 25 h 26"/>
                  <a:gd name="T2" fmla="*/ 50 w 63"/>
                  <a:gd name="T3" fmla="*/ 21 h 26"/>
                  <a:gd name="T4" fmla="*/ 31 w 63"/>
                  <a:gd name="T5" fmla="*/ 16 h 26"/>
                  <a:gd name="T6" fmla="*/ 12 w 63"/>
                  <a:gd name="T7" fmla="*/ 21 h 26"/>
                  <a:gd name="T8" fmla="*/ 1 w 63"/>
                  <a:gd name="T9" fmla="*/ 25 h 26"/>
                  <a:gd name="T10" fmla="*/ 5 w 63"/>
                  <a:gd name="T11" fmla="*/ 12 h 26"/>
                  <a:gd name="T12" fmla="*/ 31 w 63"/>
                  <a:gd name="T13" fmla="*/ 0 h 26"/>
                  <a:gd name="T14" fmla="*/ 58 w 63"/>
                  <a:gd name="T15" fmla="*/ 12 h 26"/>
                  <a:gd name="T16" fmla="*/ 61 w 63"/>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6">
                    <a:moveTo>
                      <a:pt x="61" y="25"/>
                    </a:moveTo>
                    <a:cubicBezTo>
                      <a:pt x="59" y="26"/>
                      <a:pt x="56" y="23"/>
                      <a:pt x="50" y="21"/>
                    </a:cubicBezTo>
                    <a:cubicBezTo>
                      <a:pt x="45" y="18"/>
                      <a:pt x="39" y="16"/>
                      <a:pt x="31" y="16"/>
                    </a:cubicBezTo>
                    <a:cubicBezTo>
                      <a:pt x="24" y="16"/>
                      <a:pt x="17" y="18"/>
                      <a:pt x="12" y="21"/>
                    </a:cubicBezTo>
                    <a:cubicBezTo>
                      <a:pt x="7" y="23"/>
                      <a:pt x="3" y="26"/>
                      <a:pt x="1" y="25"/>
                    </a:cubicBezTo>
                    <a:cubicBezTo>
                      <a:pt x="0" y="24"/>
                      <a:pt x="0" y="18"/>
                      <a:pt x="5" y="12"/>
                    </a:cubicBezTo>
                    <a:cubicBezTo>
                      <a:pt x="9" y="6"/>
                      <a:pt x="19" y="0"/>
                      <a:pt x="31" y="0"/>
                    </a:cubicBezTo>
                    <a:cubicBezTo>
                      <a:pt x="44" y="0"/>
                      <a:pt x="53" y="6"/>
                      <a:pt x="58" y="12"/>
                    </a:cubicBezTo>
                    <a:cubicBezTo>
                      <a:pt x="63" y="18"/>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3" name="Freeform 232"/>
              <p:cNvSpPr>
                <a:spLocks/>
              </p:cNvSpPr>
              <p:nvPr/>
            </p:nvSpPr>
            <p:spPr bwMode="auto">
              <a:xfrm>
                <a:off x="-8111" y="6193694"/>
                <a:ext cx="168987" cy="70974"/>
              </a:xfrm>
              <a:custGeom>
                <a:avLst/>
                <a:gdLst>
                  <a:gd name="T0" fmla="*/ 3 w 89"/>
                  <a:gd name="T1" fmla="*/ 1 h 37"/>
                  <a:gd name="T2" fmla="*/ 18 w 89"/>
                  <a:gd name="T3" fmla="*/ 7 h 37"/>
                  <a:gd name="T4" fmla="*/ 45 w 89"/>
                  <a:gd name="T5" fmla="*/ 14 h 37"/>
                  <a:gd name="T6" fmla="*/ 71 w 89"/>
                  <a:gd name="T7" fmla="*/ 7 h 37"/>
                  <a:gd name="T8" fmla="*/ 86 w 89"/>
                  <a:gd name="T9" fmla="*/ 1 h 37"/>
                  <a:gd name="T10" fmla="*/ 82 w 89"/>
                  <a:gd name="T11" fmla="*/ 19 h 37"/>
                  <a:gd name="T12" fmla="*/ 45 w 89"/>
                  <a:gd name="T13" fmla="*/ 37 h 37"/>
                  <a:gd name="T14" fmla="*/ 7 w 89"/>
                  <a:gd name="T15" fmla="*/ 19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5" y="14"/>
                    </a:cubicBezTo>
                    <a:cubicBezTo>
                      <a:pt x="55" y="14"/>
                      <a:pt x="64" y="11"/>
                      <a:pt x="71" y="7"/>
                    </a:cubicBezTo>
                    <a:cubicBezTo>
                      <a:pt x="78" y="4"/>
                      <a:pt x="84" y="0"/>
                      <a:pt x="86" y="1"/>
                    </a:cubicBezTo>
                    <a:cubicBezTo>
                      <a:pt x="89" y="2"/>
                      <a:pt x="89" y="11"/>
                      <a:pt x="82" y="19"/>
                    </a:cubicBezTo>
                    <a:cubicBezTo>
                      <a:pt x="75" y="28"/>
                      <a:pt x="62" y="37"/>
                      <a:pt x="45" y="37"/>
                    </a:cubicBezTo>
                    <a:cubicBezTo>
                      <a:pt x="27" y="37"/>
                      <a:pt x="14" y="28"/>
                      <a:pt x="7" y="19"/>
                    </a:cubicBezTo>
                    <a:cubicBezTo>
                      <a:pt x="0" y="11"/>
                      <a:pt x="0"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5" name="Freeform 233"/>
              <p:cNvSpPr>
                <a:spLocks noEditPoints="1"/>
              </p:cNvSpPr>
              <p:nvPr/>
            </p:nvSpPr>
            <p:spPr bwMode="auto">
              <a:xfrm>
                <a:off x="3809298" y="521357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4" name="Freeform 234"/>
              <p:cNvSpPr>
                <a:spLocks/>
              </p:cNvSpPr>
              <p:nvPr/>
            </p:nvSpPr>
            <p:spPr bwMode="auto">
              <a:xfrm>
                <a:off x="3848165" y="523384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5" name="Freeform 235"/>
              <p:cNvSpPr>
                <a:spLocks/>
              </p:cNvSpPr>
              <p:nvPr/>
            </p:nvSpPr>
            <p:spPr bwMode="auto">
              <a:xfrm>
                <a:off x="3826197" y="5325102"/>
                <a:ext cx="168987" cy="70974"/>
              </a:xfrm>
              <a:custGeom>
                <a:avLst/>
                <a:gdLst>
                  <a:gd name="T0" fmla="*/ 2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2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2" y="2"/>
                    </a:moveTo>
                    <a:cubicBezTo>
                      <a:pt x="5" y="0"/>
                      <a:pt x="10" y="4"/>
                      <a:pt x="18" y="8"/>
                    </a:cubicBezTo>
                    <a:cubicBezTo>
                      <a:pt x="25" y="11"/>
                      <a:pt x="34" y="14"/>
                      <a:pt x="44" y="14"/>
                    </a:cubicBezTo>
                    <a:cubicBezTo>
                      <a:pt x="54" y="14"/>
                      <a:pt x="64" y="11"/>
                      <a:pt x="71" y="8"/>
                    </a:cubicBezTo>
                    <a:cubicBezTo>
                      <a:pt x="78" y="4"/>
                      <a:pt x="83" y="0"/>
                      <a:pt x="86" y="2"/>
                    </a:cubicBezTo>
                    <a:cubicBezTo>
                      <a:pt x="89" y="3"/>
                      <a:pt x="89" y="11"/>
                      <a:pt x="82"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6" name="Freeform 236"/>
              <p:cNvSpPr>
                <a:spLocks noEditPoints="1"/>
              </p:cNvSpPr>
              <p:nvPr/>
            </p:nvSpPr>
            <p:spPr bwMode="auto">
              <a:xfrm>
                <a:off x="4301050" y="6269738"/>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3"/>
                      <a:pt x="24" y="0"/>
                      <a:pt x="53" y="0"/>
                    </a:cubicBezTo>
                    <a:cubicBezTo>
                      <a:pt x="83" y="0"/>
                      <a:pt x="106" y="23"/>
                      <a:pt x="106" y="53"/>
                    </a:cubicBezTo>
                    <a:cubicBezTo>
                      <a:pt x="106" y="82"/>
                      <a:pt x="83" y="106"/>
                      <a:pt x="53" y="106"/>
                    </a:cubicBezTo>
                    <a:close/>
                    <a:moveTo>
                      <a:pt x="53" y="5"/>
                    </a:moveTo>
                    <a:cubicBezTo>
                      <a:pt x="27" y="5"/>
                      <a:pt x="5" y="26"/>
                      <a:pt x="5" y="53"/>
                    </a:cubicBezTo>
                    <a:cubicBezTo>
                      <a:pt x="5" y="79"/>
                      <a:pt x="27"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7" name="Freeform 237"/>
              <p:cNvSpPr>
                <a:spLocks/>
              </p:cNvSpPr>
              <p:nvPr/>
            </p:nvSpPr>
            <p:spPr bwMode="auto">
              <a:xfrm>
                <a:off x="4341606" y="6288326"/>
                <a:ext cx="119981" cy="52386"/>
              </a:xfrm>
              <a:custGeom>
                <a:avLst/>
                <a:gdLst>
                  <a:gd name="T0" fmla="*/ 61 w 63"/>
                  <a:gd name="T1" fmla="*/ 25 h 27"/>
                  <a:gd name="T2" fmla="*/ 50 w 63"/>
                  <a:gd name="T3" fmla="*/ 21 h 27"/>
                  <a:gd name="T4" fmla="*/ 31 w 63"/>
                  <a:gd name="T5" fmla="*/ 16 h 27"/>
                  <a:gd name="T6" fmla="*/ 12 w 63"/>
                  <a:gd name="T7" fmla="*/ 21 h 27"/>
                  <a:gd name="T8" fmla="*/ 1 w 63"/>
                  <a:gd name="T9" fmla="*/ 25 h 27"/>
                  <a:gd name="T10" fmla="*/ 5 w 63"/>
                  <a:gd name="T11" fmla="*/ 12 h 27"/>
                  <a:gd name="T12" fmla="*/ 31 w 63"/>
                  <a:gd name="T13" fmla="*/ 0 h 27"/>
                  <a:gd name="T14" fmla="*/ 58 w 63"/>
                  <a:gd name="T15" fmla="*/ 12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5" y="24"/>
                      <a:pt x="50" y="21"/>
                    </a:cubicBezTo>
                    <a:cubicBezTo>
                      <a:pt x="45" y="19"/>
                      <a:pt x="39" y="16"/>
                      <a:pt x="31" y="16"/>
                    </a:cubicBezTo>
                    <a:cubicBezTo>
                      <a:pt x="24" y="16"/>
                      <a:pt x="17" y="19"/>
                      <a:pt x="12" y="21"/>
                    </a:cubicBezTo>
                    <a:cubicBezTo>
                      <a:pt x="7" y="24"/>
                      <a:pt x="3" y="27"/>
                      <a:pt x="1" y="25"/>
                    </a:cubicBezTo>
                    <a:cubicBezTo>
                      <a:pt x="0" y="24"/>
                      <a:pt x="0" y="19"/>
                      <a:pt x="5" y="12"/>
                    </a:cubicBezTo>
                    <a:cubicBezTo>
                      <a:pt x="9" y="6"/>
                      <a:pt x="19" y="0"/>
                      <a:pt x="31" y="0"/>
                    </a:cubicBezTo>
                    <a:cubicBezTo>
                      <a:pt x="43" y="0"/>
                      <a:pt x="53" y="6"/>
                      <a:pt x="58" y="12"/>
                    </a:cubicBezTo>
                    <a:cubicBezTo>
                      <a:pt x="63" y="19"/>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8" name="Freeform 238"/>
              <p:cNvSpPr>
                <a:spLocks/>
              </p:cNvSpPr>
              <p:nvPr/>
            </p:nvSpPr>
            <p:spPr bwMode="auto">
              <a:xfrm>
                <a:off x="4317948" y="6379579"/>
                <a:ext cx="168987" cy="70974"/>
              </a:xfrm>
              <a:custGeom>
                <a:avLst/>
                <a:gdLst>
                  <a:gd name="T0" fmla="*/ 3 w 89"/>
                  <a:gd name="T1" fmla="*/ 1 h 37"/>
                  <a:gd name="T2" fmla="*/ 18 w 89"/>
                  <a:gd name="T3" fmla="*/ 7 h 37"/>
                  <a:gd name="T4" fmla="*/ 44 w 89"/>
                  <a:gd name="T5" fmla="*/ 14 h 37"/>
                  <a:gd name="T6" fmla="*/ 71 w 89"/>
                  <a:gd name="T7" fmla="*/ 7 h 37"/>
                  <a:gd name="T8" fmla="*/ 86 w 89"/>
                  <a:gd name="T9" fmla="*/ 1 h 37"/>
                  <a:gd name="T10" fmla="*/ 82 w 89"/>
                  <a:gd name="T11" fmla="*/ 20 h 37"/>
                  <a:gd name="T12" fmla="*/ 44 w 89"/>
                  <a:gd name="T13" fmla="*/ 37 h 37"/>
                  <a:gd name="T14" fmla="*/ 7 w 89"/>
                  <a:gd name="T15" fmla="*/ 20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4" y="14"/>
                    </a:cubicBezTo>
                    <a:cubicBezTo>
                      <a:pt x="55" y="14"/>
                      <a:pt x="64" y="11"/>
                      <a:pt x="71" y="7"/>
                    </a:cubicBezTo>
                    <a:cubicBezTo>
                      <a:pt x="78" y="4"/>
                      <a:pt x="83" y="0"/>
                      <a:pt x="86" y="1"/>
                    </a:cubicBezTo>
                    <a:cubicBezTo>
                      <a:pt x="89" y="3"/>
                      <a:pt x="89" y="11"/>
                      <a:pt x="82" y="20"/>
                    </a:cubicBezTo>
                    <a:cubicBezTo>
                      <a:pt x="75" y="28"/>
                      <a:pt x="61" y="37"/>
                      <a:pt x="44" y="37"/>
                    </a:cubicBezTo>
                    <a:cubicBezTo>
                      <a:pt x="27" y="37"/>
                      <a:pt x="14" y="28"/>
                      <a:pt x="7" y="20"/>
                    </a:cubicBezTo>
                    <a:cubicBezTo>
                      <a:pt x="0" y="1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9" name="Freeform 239"/>
              <p:cNvSpPr>
                <a:spLocks noEditPoints="1"/>
              </p:cNvSpPr>
              <p:nvPr/>
            </p:nvSpPr>
            <p:spPr bwMode="auto">
              <a:xfrm>
                <a:off x="2928878" y="6320434"/>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2" y="0"/>
                      <a:pt x="106" y="24"/>
                      <a:pt x="106" y="53"/>
                    </a:cubicBezTo>
                    <a:cubicBezTo>
                      <a:pt x="106" y="83"/>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0" name="Freeform 240"/>
              <p:cNvSpPr>
                <a:spLocks/>
              </p:cNvSpPr>
              <p:nvPr/>
            </p:nvSpPr>
            <p:spPr bwMode="auto">
              <a:xfrm>
                <a:off x="2967745" y="6340712"/>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1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1"/>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1" name="Freeform 241"/>
              <p:cNvSpPr>
                <a:spLocks/>
              </p:cNvSpPr>
              <p:nvPr/>
            </p:nvSpPr>
            <p:spPr bwMode="auto">
              <a:xfrm>
                <a:off x="2945776" y="6431965"/>
                <a:ext cx="16560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5"/>
                      <a:pt x="44" y="14"/>
                    </a:cubicBezTo>
                    <a:cubicBezTo>
                      <a:pt x="54" y="15"/>
                      <a:pt x="64" y="11"/>
                      <a:pt x="71" y="8"/>
                    </a:cubicBezTo>
                    <a:cubicBezTo>
                      <a:pt x="78" y="4"/>
                      <a:pt x="83" y="0"/>
                      <a:pt x="86" y="2"/>
                    </a:cubicBezTo>
                    <a:cubicBezTo>
                      <a:pt x="88" y="3"/>
                      <a:pt x="88" y="11"/>
                      <a:pt x="81"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2" name="Freeform 242"/>
              <p:cNvSpPr>
                <a:spLocks noEditPoints="1"/>
              </p:cNvSpPr>
              <p:nvPr/>
            </p:nvSpPr>
            <p:spPr bwMode="auto">
              <a:xfrm>
                <a:off x="2906909" y="402390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3" name="Freeform 243"/>
              <p:cNvSpPr>
                <a:spLocks/>
              </p:cNvSpPr>
              <p:nvPr/>
            </p:nvSpPr>
            <p:spPr bwMode="auto">
              <a:xfrm>
                <a:off x="2947466" y="4042493"/>
                <a:ext cx="121670" cy="52386"/>
              </a:xfrm>
              <a:custGeom>
                <a:avLst/>
                <a:gdLst>
                  <a:gd name="T0" fmla="*/ 62 w 64"/>
                  <a:gd name="T1" fmla="*/ 26 h 27"/>
                  <a:gd name="T2" fmla="*/ 51 w 64"/>
                  <a:gd name="T3" fmla="*/ 21 h 27"/>
                  <a:gd name="T4" fmla="*/ 32 w 64"/>
                  <a:gd name="T5" fmla="*/ 17 h 27"/>
                  <a:gd name="T6" fmla="*/ 13 w 64"/>
                  <a:gd name="T7" fmla="*/ 21 h 27"/>
                  <a:gd name="T8" fmla="*/ 2 w 64"/>
                  <a:gd name="T9" fmla="*/ 26 h 27"/>
                  <a:gd name="T10" fmla="*/ 5 w 64"/>
                  <a:gd name="T11" fmla="*/ 13 h 27"/>
                  <a:gd name="T12" fmla="*/ 32 w 64"/>
                  <a:gd name="T13" fmla="*/ 0 h 27"/>
                  <a:gd name="T14" fmla="*/ 58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1"/>
                    </a:cubicBezTo>
                    <a:cubicBezTo>
                      <a:pt x="46" y="19"/>
                      <a:pt x="39" y="17"/>
                      <a:pt x="32" y="17"/>
                    </a:cubicBezTo>
                    <a:cubicBezTo>
                      <a:pt x="24" y="17"/>
                      <a:pt x="18" y="19"/>
                      <a:pt x="13" y="21"/>
                    </a:cubicBezTo>
                    <a:cubicBezTo>
                      <a:pt x="8" y="24"/>
                      <a:pt x="4" y="27"/>
                      <a:pt x="2" y="26"/>
                    </a:cubicBezTo>
                    <a:cubicBezTo>
                      <a:pt x="0" y="25"/>
                      <a:pt x="0" y="19"/>
                      <a:pt x="5" y="13"/>
                    </a:cubicBezTo>
                    <a:cubicBezTo>
                      <a:pt x="10" y="6"/>
                      <a:pt x="20" y="0"/>
                      <a:pt x="32" y="0"/>
                    </a:cubicBezTo>
                    <a:cubicBezTo>
                      <a:pt x="44" y="0"/>
                      <a:pt x="54" y="6"/>
                      <a:pt x="58" y="13"/>
                    </a:cubicBezTo>
                    <a:cubicBezTo>
                      <a:pt x="63"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4" name="Freeform 244"/>
              <p:cNvSpPr>
                <a:spLocks/>
              </p:cNvSpPr>
              <p:nvPr/>
            </p:nvSpPr>
            <p:spPr bwMode="auto">
              <a:xfrm>
                <a:off x="2923808" y="4133746"/>
                <a:ext cx="167297" cy="70974"/>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4" y="11"/>
                      <a:pt x="34" y="14"/>
                      <a:pt x="44" y="14"/>
                    </a:cubicBezTo>
                    <a:cubicBezTo>
                      <a:pt x="54" y="14"/>
                      <a:pt x="63"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8" name="Freeform 248"/>
              <p:cNvSpPr>
                <a:spLocks noEditPoints="1"/>
              </p:cNvSpPr>
              <p:nvPr/>
            </p:nvSpPr>
            <p:spPr bwMode="auto">
              <a:xfrm>
                <a:off x="1291397" y="5607310"/>
                <a:ext cx="674257" cy="674257"/>
              </a:xfrm>
              <a:custGeom>
                <a:avLst/>
                <a:gdLst>
                  <a:gd name="T0" fmla="*/ 177 w 355"/>
                  <a:gd name="T1" fmla="*/ 355 h 355"/>
                  <a:gd name="T2" fmla="*/ 0 w 355"/>
                  <a:gd name="T3" fmla="*/ 178 h 355"/>
                  <a:gd name="T4" fmla="*/ 177 w 355"/>
                  <a:gd name="T5" fmla="*/ 0 h 355"/>
                  <a:gd name="T6" fmla="*/ 355 w 355"/>
                  <a:gd name="T7" fmla="*/ 178 h 355"/>
                  <a:gd name="T8" fmla="*/ 177 w 355"/>
                  <a:gd name="T9" fmla="*/ 355 h 355"/>
                  <a:gd name="T10" fmla="*/ 177 w 355"/>
                  <a:gd name="T11" fmla="*/ 16 h 355"/>
                  <a:gd name="T12" fmla="*/ 16 w 355"/>
                  <a:gd name="T13" fmla="*/ 178 h 355"/>
                  <a:gd name="T14" fmla="*/ 177 w 355"/>
                  <a:gd name="T15" fmla="*/ 339 h 355"/>
                  <a:gd name="T16" fmla="*/ 339 w 355"/>
                  <a:gd name="T17" fmla="*/ 178 h 355"/>
                  <a:gd name="T18" fmla="*/ 177 w 355"/>
                  <a:gd name="T19" fmla="*/ 1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177" y="355"/>
                    </a:moveTo>
                    <a:cubicBezTo>
                      <a:pt x="79" y="355"/>
                      <a:pt x="0" y="276"/>
                      <a:pt x="0" y="178"/>
                    </a:cubicBezTo>
                    <a:cubicBezTo>
                      <a:pt x="0" y="80"/>
                      <a:pt x="79" y="0"/>
                      <a:pt x="177" y="0"/>
                    </a:cubicBezTo>
                    <a:cubicBezTo>
                      <a:pt x="275" y="0"/>
                      <a:pt x="355" y="80"/>
                      <a:pt x="355" y="178"/>
                    </a:cubicBezTo>
                    <a:cubicBezTo>
                      <a:pt x="355" y="276"/>
                      <a:pt x="275" y="355"/>
                      <a:pt x="177" y="355"/>
                    </a:cubicBezTo>
                    <a:close/>
                    <a:moveTo>
                      <a:pt x="177" y="16"/>
                    </a:moveTo>
                    <a:cubicBezTo>
                      <a:pt x="88" y="16"/>
                      <a:pt x="16" y="89"/>
                      <a:pt x="16" y="178"/>
                    </a:cubicBezTo>
                    <a:cubicBezTo>
                      <a:pt x="16" y="267"/>
                      <a:pt x="88" y="339"/>
                      <a:pt x="177" y="339"/>
                    </a:cubicBezTo>
                    <a:cubicBezTo>
                      <a:pt x="266" y="339"/>
                      <a:pt x="339" y="267"/>
                      <a:pt x="339" y="178"/>
                    </a:cubicBezTo>
                    <a:cubicBezTo>
                      <a:pt x="339" y="89"/>
                      <a:pt x="266" y="16"/>
                      <a:pt x="17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9" name="Freeform 249"/>
              <p:cNvSpPr>
                <a:spLocks/>
              </p:cNvSpPr>
              <p:nvPr/>
            </p:nvSpPr>
            <p:spPr bwMode="auto">
              <a:xfrm>
                <a:off x="1426586" y="5671525"/>
                <a:ext cx="402188" cy="168987"/>
              </a:xfrm>
              <a:custGeom>
                <a:avLst/>
                <a:gdLst>
                  <a:gd name="T0" fmla="*/ 206 w 212"/>
                  <a:gd name="T1" fmla="*/ 85 h 89"/>
                  <a:gd name="T2" fmla="*/ 170 w 212"/>
                  <a:gd name="T3" fmla="*/ 71 h 89"/>
                  <a:gd name="T4" fmla="*/ 106 w 212"/>
                  <a:gd name="T5" fmla="*/ 56 h 89"/>
                  <a:gd name="T6" fmla="*/ 42 w 212"/>
                  <a:gd name="T7" fmla="*/ 71 h 89"/>
                  <a:gd name="T8" fmla="*/ 6 w 212"/>
                  <a:gd name="T9" fmla="*/ 85 h 89"/>
                  <a:gd name="T10" fmla="*/ 17 w 212"/>
                  <a:gd name="T11" fmla="*/ 42 h 89"/>
                  <a:gd name="T12" fmla="*/ 106 w 212"/>
                  <a:gd name="T13" fmla="*/ 1 h 89"/>
                  <a:gd name="T14" fmla="*/ 196 w 212"/>
                  <a:gd name="T15" fmla="*/ 42 h 89"/>
                  <a:gd name="T16" fmla="*/ 206 w 21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89">
                    <a:moveTo>
                      <a:pt x="206" y="85"/>
                    </a:moveTo>
                    <a:cubicBezTo>
                      <a:pt x="200" y="89"/>
                      <a:pt x="187" y="80"/>
                      <a:pt x="170" y="71"/>
                    </a:cubicBezTo>
                    <a:cubicBezTo>
                      <a:pt x="153" y="63"/>
                      <a:pt x="131" y="56"/>
                      <a:pt x="106" y="56"/>
                    </a:cubicBezTo>
                    <a:cubicBezTo>
                      <a:pt x="81" y="56"/>
                      <a:pt x="59" y="63"/>
                      <a:pt x="42" y="71"/>
                    </a:cubicBezTo>
                    <a:cubicBezTo>
                      <a:pt x="25" y="80"/>
                      <a:pt x="12" y="89"/>
                      <a:pt x="6" y="85"/>
                    </a:cubicBezTo>
                    <a:cubicBezTo>
                      <a:pt x="0" y="83"/>
                      <a:pt x="0" y="63"/>
                      <a:pt x="17" y="42"/>
                    </a:cubicBezTo>
                    <a:cubicBezTo>
                      <a:pt x="32" y="22"/>
                      <a:pt x="65" y="0"/>
                      <a:pt x="106" y="1"/>
                    </a:cubicBezTo>
                    <a:cubicBezTo>
                      <a:pt x="147" y="0"/>
                      <a:pt x="180" y="22"/>
                      <a:pt x="196" y="42"/>
                    </a:cubicBezTo>
                    <a:cubicBezTo>
                      <a:pt x="212" y="63"/>
                      <a:pt x="212" y="83"/>
                      <a:pt x="20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0" name="Freeform 250"/>
              <p:cNvSpPr>
                <a:spLocks/>
              </p:cNvSpPr>
              <p:nvPr/>
            </p:nvSpPr>
            <p:spPr bwMode="auto">
              <a:xfrm>
                <a:off x="1347162" y="5977391"/>
                <a:ext cx="564415" cy="236581"/>
              </a:xfrm>
              <a:custGeom>
                <a:avLst/>
                <a:gdLst>
                  <a:gd name="T0" fmla="*/ 8 w 297"/>
                  <a:gd name="T1" fmla="*/ 5 h 125"/>
                  <a:gd name="T2" fmla="*/ 59 w 297"/>
                  <a:gd name="T3" fmla="*/ 25 h 125"/>
                  <a:gd name="T4" fmla="*/ 149 w 297"/>
                  <a:gd name="T5" fmla="*/ 47 h 125"/>
                  <a:gd name="T6" fmla="*/ 238 w 297"/>
                  <a:gd name="T7" fmla="*/ 25 h 125"/>
                  <a:gd name="T8" fmla="*/ 289 w 297"/>
                  <a:gd name="T9" fmla="*/ 5 h 125"/>
                  <a:gd name="T10" fmla="*/ 274 w 297"/>
                  <a:gd name="T11" fmla="*/ 66 h 125"/>
                  <a:gd name="T12" fmla="*/ 149 w 297"/>
                  <a:gd name="T13" fmla="*/ 124 h 125"/>
                  <a:gd name="T14" fmla="*/ 23 w 297"/>
                  <a:gd name="T15" fmla="*/ 66 h 125"/>
                  <a:gd name="T16" fmla="*/ 8 w 297"/>
                  <a:gd name="T1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5">
                    <a:moveTo>
                      <a:pt x="8" y="5"/>
                    </a:moveTo>
                    <a:cubicBezTo>
                      <a:pt x="18" y="0"/>
                      <a:pt x="35" y="13"/>
                      <a:pt x="59" y="25"/>
                    </a:cubicBezTo>
                    <a:cubicBezTo>
                      <a:pt x="83" y="37"/>
                      <a:pt x="114" y="47"/>
                      <a:pt x="149" y="47"/>
                    </a:cubicBezTo>
                    <a:cubicBezTo>
                      <a:pt x="183" y="47"/>
                      <a:pt x="214" y="37"/>
                      <a:pt x="238" y="25"/>
                    </a:cubicBezTo>
                    <a:cubicBezTo>
                      <a:pt x="262" y="13"/>
                      <a:pt x="280" y="0"/>
                      <a:pt x="289" y="5"/>
                    </a:cubicBezTo>
                    <a:cubicBezTo>
                      <a:pt x="297" y="9"/>
                      <a:pt x="297" y="37"/>
                      <a:pt x="274" y="66"/>
                    </a:cubicBezTo>
                    <a:cubicBezTo>
                      <a:pt x="252" y="95"/>
                      <a:pt x="206" y="125"/>
                      <a:pt x="149" y="124"/>
                    </a:cubicBezTo>
                    <a:cubicBezTo>
                      <a:pt x="91" y="125"/>
                      <a:pt x="46" y="95"/>
                      <a:pt x="23" y="66"/>
                    </a:cubicBezTo>
                    <a:cubicBezTo>
                      <a:pt x="0" y="37"/>
                      <a:pt x="0" y="9"/>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1" name="Freeform 251"/>
              <p:cNvSpPr>
                <a:spLocks noEditPoints="1"/>
              </p:cNvSpPr>
              <p:nvPr/>
            </p:nvSpPr>
            <p:spPr bwMode="auto">
              <a:xfrm>
                <a:off x="2428677" y="5222020"/>
                <a:ext cx="425846" cy="427536"/>
              </a:xfrm>
              <a:custGeom>
                <a:avLst/>
                <a:gdLst>
                  <a:gd name="T0" fmla="*/ 112 w 224"/>
                  <a:gd name="T1" fmla="*/ 225 h 225"/>
                  <a:gd name="T2" fmla="*/ 0 w 224"/>
                  <a:gd name="T3" fmla="*/ 113 h 225"/>
                  <a:gd name="T4" fmla="*/ 112 w 224"/>
                  <a:gd name="T5" fmla="*/ 0 h 225"/>
                  <a:gd name="T6" fmla="*/ 224 w 224"/>
                  <a:gd name="T7" fmla="*/ 113 h 225"/>
                  <a:gd name="T8" fmla="*/ 112 w 224"/>
                  <a:gd name="T9" fmla="*/ 225 h 225"/>
                  <a:gd name="T10" fmla="*/ 112 w 224"/>
                  <a:gd name="T11" fmla="*/ 11 h 225"/>
                  <a:gd name="T12" fmla="*/ 10 w 224"/>
                  <a:gd name="T13" fmla="*/ 113 h 225"/>
                  <a:gd name="T14" fmla="*/ 112 w 224"/>
                  <a:gd name="T15" fmla="*/ 214 h 225"/>
                  <a:gd name="T16" fmla="*/ 214 w 224"/>
                  <a:gd name="T17" fmla="*/ 113 h 225"/>
                  <a:gd name="T18" fmla="*/ 112 w 224"/>
                  <a:gd name="T19" fmla="*/ 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5">
                    <a:moveTo>
                      <a:pt x="112" y="225"/>
                    </a:moveTo>
                    <a:cubicBezTo>
                      <a:pt x="50" y="225"/>
                      <a:pt x="0" y="174"/>
                      <a:pt x="0" y="113"/>
                    </a:cubicBezTo>
                    <a:cubicBezTo>
                      <a:pt x="0" y="51"/>
                      <a:pt x="50" y="0"/>
                      <a:pt x="112" y="0"/>
                    </a:cubicBezTo>
                    <a:cubicBezTo>
                      <a:pt x="174" y="0"/>
                      <a:pt x="224" y="51"/>
                      <a:pt x="224" y="113"/>
                    </a:cubicBezTo>
                    <a:cubicBezTo>
                      <a:pt x="224" y="174"/>
                      <a:pt x="174" y="225"/>
                      <a:pt x="112" y="225"/>
                    </a:cubicBezTo>
                    <a:close/>
                    <a:moveTo>
                      <a:pt x="112" y="11"/>
                    </a:moveTo>
                    <a:cubicBezTo>
                      <a:pt x="56" y="11"/>
                      <a:pt x="10" y="56"/>
                      <a:pt x="10" y="113"/>
                    </a:cubicBezTo>
                    <a:cubicBezTo>
                      <a:pt x="10" y="169"/>
                      <a:pt x="56" y="214"/>
                      <a:pt x="112" y="214"/>
                    </a:cubicBezTo>
                    <a:cubicBezTo>
                      <a:pt x="168" y="214"/>
                      <a:pt x="214" y="169"/>
                      <a:pt x="214" y="113"/>
                    </a:cubicBezTo>
                    <a:cubicBezTo>
                      <a:pt x="214" y="56"/>
                      <a:pt x="168" y="11"/>
                      <a:pt x="1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2" name="Freeform 252"/>
              <p:cNvSpPr>
                <a:spLocks/>
              </p:cNvSpPr>
              <p:nvPr/>
            </p:nvSpPr>
            <p:spPr bwMode="auto">
              <a:xfrm>
                <a:off x="2514860" y="5264267"/>
                <a:ext cx="253480" cy="106462"/>
              </a:xfrm>
              <a:custGeom>
                <a:avLst/>
                <a:gdLst>
                  <a:gd name="T0" fmla="*/ 130 w 134"/>
                  <a:gd name="T1" fmla="*/ 54 h 56"/>
                  <a:gd name="T2" fmla="*/ 107 w 134"/>
                  <a:gd name="T3" fmla="*/ 45 h 56"/>
                  <a:gd name="T4" fmla="*/ 67 w 134"/>
                  <a:gd name="T5" fmla="*/ 35 h 56"/>
                  <a:gd name="T6" fmla="*/ 27 w 134"/>
                  <a:gd name="T7" fmla="*/ 45 h 56"/>
                  <a:gd name="T8" fmla="*/ 4 w 134"/>
                  <a:gd name="T9" fmla="*/ 54 h 56"/>
                  <a:gd name="T10" fmla="*/ 10 w 134"/>
                  <a:gd name="T11" fmla="*/ 26 h 56"/>
                  <a:gd name="T12" fmla="*/ 67 w 134"/>
                  <a:gd name="T13" fmla="*/ 0 h 56"/>
                  <a:gd name="T14" fmla="*/ 124 w 134"/>
                  <a:gd name="T15" fmla="*/ 26 h 56"/>
                  <a:gd name="T16" fmla="*/ 130 w 134"/>
                  <a:gd name="T17"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6">
                    <a:moveTo>
                      <a:pt x="130" y="54"/>
                    </a:moveTo>
                    <a:cubicBezTo>
                      <a:pt x="126" y="56"/>
                      <a:pt x="118" y="50"/>
                      <a:pt x="107" y="45"/>
                    </a:cubicBezTo>
                    <a:cubicBezTo>
                      <a:pt x="97" y="40"/>
                      <a:pt x="83" y="35"/>
                      <a:pt x="67" y="35"/>
                    </a:cubicBezTo>
                    <a:cubicBezTo>
                      <a:pt x="51" y="35"/>
                      <a:pt x="37" y="40"/>
                      <a:pt x="27" y="45"/>
                    </a:cubicBezTo>
                    <a:cubicBezTo>
                      <a:pt x="16" y="50"/>
                      <a:pt x="8" y="56"/>
                      <a:pt x="4" y="54"/>
                    </a:cubicBezTo>
                    <a:cubicBezTo>
                      <a:pt x="0" y="52"/>
                      <a:pt x="0" y="40"/>
                      <a:pt x="10" y="26"/>
                    </a:cubicBezTo>
                    <a:cubicBezTo>
                      <a:pt x="21" y="13"/>
                      <a:pt x="41" y="0"/>
                      <a:pt x="67" y="0"/>
                    </a:cubicBezTo>
                    <a:cubicBezTo>
                      <a:pt x="93" y="0"/>
                      <a:pt x="113" y="13"/>
                      <a:pt x="124" y="26"/>
                    </a:cubicBezTo>
                    <a:cubicBezTo>
                      <a:pt x="134" y="40"/>
                      <a:pt x="134" y="52"/>
                      <a:pt x="13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3" name="Freeform 253"/>
              <p:cNvSpPr>
                <a:spLocks/>
              </p:cNvSpPr>
              <p:nvPr/>
            </p:nvSpPr>
            <p:spPr bwMode="auto">
              <a:xfrm>
                <a:off x="2462474" y="5455222"/>
                <a:ext cx="358252" cy="152088"/>
              </a:xfrm>
              <a:custGeom>
                <a:avLst/>
                <a:gdLst>
                  <a:gd name="T0" fmla="*/ 6 w 188"/>
                  <a:gd name="T1" fmla="*/ 4 h 80"/>
                  <a:gd name="T2" fmla="*/ 38 w 188"/>
                  <a:gd name="T3" fmla="*/ 16 h 80"/>
                  <a:gd name="T4" fmla="*/ 94 w 188"/>
                  <a:gd name="T5" fmla="*/ 30 h 80"/>
                  <a:gd name="T6" fmla="*/ 151 w 188"/>
                  <a:gd name="T7" fmla="*/ 16 h 80"/>
                  <a:gd name="T8" fmla="*/ 183 w 188"/>
                  <a:gd name="T9" fmla="*/ 4 h 80"/>
                  <a:gd name="T10" fmla="*/ 174 w 188"/>
                  <a:gd name="T11" fmla="*/ 42 h 80"/>
                  <a:gd name="T12" fmla="*/ 94 w 188"/>
                  <a:gd name="T13" fmla="*/ 79 h 80"/>
                  <a:gd name="T14" fmla="*/ 15 w 188"/>
                  <a:gd name="T15" fmla="*/ 42 h 80"/>
                  <a:gd name="T16" fmla="*/ 6 w 188"/>
                  <a:gd name="T1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6" y="4"/>
                    </a:moveTo>
                    <a:cubicBezTo>
                      <a:pt x="12" y="0"/>
                      <a:pt x="23" y="9"/>
                      <a:pt x="38" y="16"/>
                    </a:cubicBezTo>
                    <a:cubicBezTo>
                      <a:pt x="53" y="24"/>
                      <a:pt x="73" y="30"/>
                      <a:pt x="94" y="30"/>
                    </a:cubicBezTo>
                    <a:cubicBezTo>
                      <a:pt x="116" y="30"/>
                      <a:pt x="136" y="24"/>
                      <a:pt x="151" y="16"/>
                    </a:cubicBezTo>
                    <a:cubicBezTo>
                      <a:pt x="166" y="9"/>
                      <a:pt x="177" y="0"/>
                      <a:pt x="183" y="4"/>
                    </a:cubicBezTo>
                    <a:cubicBezTo>
                      <a:pt x="188" y="6"/>
                      <a:pt x="188" y="24"/>
                      <a:pt x="174" y="42"/>
                    </a:cubicBezTo>
                    <a:cubicBezTo>
                      <a:pt x="159" y="60"/>
                      <a:pt x="131" y="80"/>
                      <a:pt x="94" y="79"/>
                    </a:cubicBezTo>
                    <a:cubicBezTo>
                      <a:pt x="58" y="80"/>
                      <a:pt x="29" y="60"/>
                      <a:pt x="15" y="42"/>
                    </a:cubicBezTo>
                    <a:cubicBezTo>
                      <a:pt x="0" y="24"/>
                      <a:pt x="0"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284" name="Freeform 254"/>
            <p:cNvSpPr>
              <a:spLocks noEditPoints="1"/>
            </p:cNvSpPr>
            <p:nvPr/>
          </p:nvSpPr>
          <p:spPr bwMode="auto">
            <a:xfrm>
              <a:off x="-498172" y="225084"/>
              <a:ext cx="5348428" cy="6629348"/>
            </a:xfrm>
            <a:custGeom>
              <a:avLst/>
              <a:gdLst>
                <a:gd name="T0" fmla="*/ 2449 w 2818"/>
                <a:gd name="T1" fmla="*/ 3473 h 3492"/>
                <a:gd name="T2" fmla="*/ 2139 w 2818"/>
                <a:gd name="T3" fmla="*/ 2496 h 3492"/>
                <a:gd name="T4" fmla="*/ 1987 w 2818"/>
                <a:gd name="T5" fmla="*/ 2377 h 3492"/>
                <a:gd name="T6" fmla="*/ 1998 w 2818"/>
                <a:gd name="T7" fmla="*/ 2894 h 3492"/>
                <a:gd name="T8" fmla="*/ 2102 w 2818"/>
                <a:gd name="T9" fmla="*/ 3350 h 3492"/>
                <a:gd name="T10" fmla="*/ 711 w 2818"/>
                <a:gd name="T11" fmla="*/ 3492 h 3492"/>
                <a:gd name="T12" fmla="*/ 734 w 2818"/>
                <a:gd name="T13" fmla="*/ 3254 h 3492"/>
                <a:gd name="T14" fmla="*/ 816 w 2818"/>
                <a:gd name="T15" fmla="*/ 2869 h 3492"/>
                <a:gd name="T16" fmla="*/ 740 w 2818"/>
                <a:gd name="T17" fmla="*/ 2176 h 3492"/>
                <a:gd name="T18" fmla="*/ 495 w 2818"/>
                <a:gd name="T19" fmla="*/ 3039 h 3492"/>
                <a:gd name="T20" fmla="*/ 364 w 2818"/>
                <a:gd name="T21" fmla="*/ 3487 h 3492"/>
                <a:gd name="T22" fmla="*/ 2 w 2818"/>
                <a:gd name="T23" fmla="*/ 3469 h 3492"/>
                <a:gd name="T24" fmla="*/ 133 w 2818"/>
                <a:gd name="T25" fmla="*/ 3239 h 3492"/>
                <a:gd name="T26" fmla="*/ 287 w 2818"/>
                <a:gd name="T27" fmla="*/ 2350 h 3492"/>
                <a:gd name="T28" fmla="*/ 455 w 2818"/>
                <a:gd name="T29" fmla="*/ 1302 h 3492"/>
                <a:gd name="T30" fmla="*/ 1014 w 2818"/>
                <a:gd name="T31" fmla="*/ 1000 h 3492"/>
                <a:gd name="T32" fmla="*/ 1145 w 2818"/>
                <a:gd name="T33" fmla="*/ 739 h 3492"/>
                <a:gd name="T34" fmla="*/ 1049 w 2818"/>
                <a:gd name="T35" fmla="*/ 572 h 3492"/>
                <a:gd name="T36" fmla="*/ 1084 w 2818"/>
                <a:gd name="T37" fmla="*/ 406 h 3492"/>
                <a:gd name="T38" fmla="*/ 1415 w 2818"/>
                <a:gd name="T39" fmla="*/ 0 h 3492"/>
                <a:gd name="T40" fmla="*/ 1738 w 2818"/>
                <a:gd name="T41" fmla="*/ 406 h 3492"/>
                <a:gd name="T42" fmla="*/ 1745 w 2818"/>
                <a:gd name="T43" fmla="*/ 624 h 3492"/>
                <a:gd name="T44" fmla="*/ 1670 w 2818"/>
                <a:gd name="T45" fmla="*/ 744 h 3492"/>
                <a:gd name="T46" fmla="*/ 1966 w 2818"/>
                <a:gd name="T47" fmla="*/ 1066 h 3492"/>
                <a:gd name="T48" fmla="*/ 2419 w 2818"/>
                <a:gd name="T49" fmla="*/ 1687 h 3492"/>
                <a:gd name="T50" fmla="*/ 2554 w 2818"/>
                <a:gd name="T51" fmla="*/ 2420 h 3492"/>
                <a:gd name="T52" fmla="*/ 2689 w 2818"/>
                <a:gd name="T53" fmla="*/ 3253 h 3492"/>
                <a:gd name="T54" fmla="*/ 2814 w 2818"/>
                <a:gd name="T55" fmla="*/ 3485 h 3492"/>
                <a:gd name="T56" fmla="*/ 2766 w 2818"/>
                <a:gd name="T57" fmla="*/ 3442 h 3492"/>
                <a:gd name="T58" fmla="*/ 2582 w 2818"/>
                <a:gd name="T59" fmla="*/ 2780 h 3492"/>
                <a:gd name="T60" fmla="*/ 2459 w 2818"/>
                <a:gd name="T61" fmla="*/ 2155 h 3492"/>
                <a:gd name="T62" fmla="*/ 2329 w 2818"/>
                <a:gd name="T63" fmla="*/ 1317 h 3492"/>
                <a:gd name="T64" fmla="*/ 1793 w 2818"/>
                <a:gd name="T65" fmla="*/ 1035 h 3492"/>
                <a:gd name="T66" fmla="*/ 1629 w 2818"/>
                <a:gd name="T67" fmla="*/ 737 h 3492"/>
                <a:gd name="T68" fmla="*/ 1686 w 2818"/>
                <a:gd name="T69" fmla="*/ 650 h 3492"/>
                <a:gd name="T70" fmla="*/ 1754 w 2818"/>
                <a:gd name="T71" fmla="*/ 521 h 3492"/>
                <a:gd name="T72" fmla="*/ 1705 w 2818"/>
                <a:gd name="T73" fmla="*/ 457 h 3492"/>
                <a:gd name="T74" fmla="*/ 1404 w 2818"/>
                <a:gd name="T75" fmla="*/ 37 h 3492"/>
                <a:gd name="T76" fmla="*/ 1091 w 2818"/>
                <a:gd name="T77" fmla="*/ 450 h 3492"/>
                <a:gd name="T78" fmla="*/ 1064 w 2818"/>
                <a:gd name="T79" fmla="*/ 521 h 3492"/>
                <a:gd name="T80" fmla="*/ 1132 w 2818"/>
                <a:gd name="T81" fmla="*/ 650 h 3492"/>
                <a:gd name="T82" fmla="*/ 1189 w 2818"/>
                <a:gd name="T83" fmla="*/ 737 h 3492"/>
                <a:gd name="T84" fmla="*/ 1025 w 2818"/>
                <a:gd name="T85" fmla="*/ 1035 h 3492"/>
                <a:gd name="T86" fmla="*/ 489 w 2818"/>
                <a:gd name="T87" fmla="*/ 1317 h 3492"/>
                <a:gd name="T88" fmla="*/ 359 w 2818"/>
                <a:gd name="T89" fmla="*/ 2155 h 3492"/>
                <a:gd name="T90" fmla="*/ 237 w 2818"/>
                <a:gd name="T91" fmla="*/ 2780 h 3492"/>
                <a:gd name="T92" fmla="*/ 52 w 2818"/>
                <a:gd name="T93" fmla="*/ 3442 h 3492"/>
                <a:gd name="T94" fmla="*/ 445 w 2818"/>
                <a:gd name="T95" fmla="*/ 3052 h 3492"/>
                <a:gd name="T96" fmla="*/ 676 w 2818"/>
                <a:gd name="T97" fmla="*/ 2155 h 3492"/>
                <a:gd name="T98" fmla="*/ 864 w 2818"/>
                <a:gd name="T99" fmla="*/ 2360 h 3492"/>
                <a:gd name="T100" fmla="*/ 852 w 2818"/>
                <a:gd name="T101" fmla="*/ 2859 h 3492"/>
                <a:gd name="T102" fmla="*/ 792 w 2818"/>
                <a:gd name="T103" fmla="*/ 3071 h 3492"/>
                <a:gd name="T104" fmla="*/ 733 w 2818"/>
                <a:gd name="T105" fmla="*/ 3455 h 3492"/>
                <a:gd name="T106" fmla="*/ 2047 w 2818"/>
                <a:gd name="T107" fmla="*/ 3244 h 3492"/>
                <a:gd name="T108" fmla="*/ 1965 w 2818"/>
                <a:gd name="T109" fmla="*/ 2862 h 3492"/>
                <a:gd name="T110" fmla="*/ 1953 w 2818"/>
                <a:gd name="T111" fmla="*/ 2363 h 3492"/>
                <a:gd name="T112" fmla="*/ 2099 w 2818"/>
                <a:gd name="T113" fmla="*/ 2074 h 3492"/>
                <a:gd name="T114" fmla="*/ 2356 w 2818"/>
                <a:gd name="T115" fmla="*/ 302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8" h="3492">
                  <a:moveTo>
                    <a:pt x="2799" y="3492"/>
                  </a:moveTo>
                  <a:cubicBezTo>
                    <a:pt x="2467" y="3492"/>
                    <a:pt x="2467" y="3492"/>
                    <a:pt x="2467" y="3492"/>
                  </a:cubicBezTo>
                  <a:cubicBezTo>
                    <a:pt x="2462" y="3492"/>
                    <a:pt x="2457" y="3490"/>
                    <a:pt x="2454" y="3487"/>
                  </a:cubicBezTo>
                  <a:cubicBezTo>
                    <a:pt x="2450" y="3483"/>
                    <a:pt x="2448" y="3478"/>
                    <a:pt x="2449" y="3473"/>
                  </a:cubicBezTo>
                  <a:cubicBezTo>
                    <a:pt x="2452" y="3418"/>
                    <a:pt x="2455" y="3342"/>
                    <a:pt x="2452" y="3310"/>
                  </a:cubicBezTo>
                  <a:cubicBezTo>
                    <a:pt x="2447" y="3265"/>
                    <a:pt x="2377" y="3138"/>
                    <a:pt x="2340" y="3070"/>
                  </a:cubicBezTo>
                  <a:cubicBezTo>
                    <a:pt x="2334" y="3058"/>
                    <a:pt x="2328" y="3047"/>
                    <a:pt x="2324" y="3039"/>
                  </a:cubicBezTo>
                  <a:cubicBezTo>
                    <a:pt x="2293" y="2981"/>
                    <a:pt x="2143" y="2602"/>
                    <a:pt x="2139" y="2496"/>
                  </a:cubicBezTo>
                  <a:cubicBezTo>
                    <a:pt x="2134" y="2397"/>
                    <a:pt x="2130" y="2320"/>
                    <a:pt x="2123" y="2266"/>
                  </a:cubicBezTo>
                  <a:cubicBezTo>
                    <a:pt x="2113" y="2194"/>
                    <a:pt x="2104" y="2152"/>
                    <a:pt x="2098" y="2129"/>
                  </a:cubicBezTo>
                  <a:cubicBezTo>
                    <a:pt x="2092" y="2142"/>
                    <a:pt x="2085" y="2159"/>
                    <a:pt x="2078" y="2176"/>
                  </a:cubicBezTo>
                  <a:cubicBezTo>
                    <a:pt x="2057" y="2231"/>
                    <a:pt x="2027" y="2305"/>
                    <a:pt x="1987" y="2377"/>
                  </a:cubicBezTo>
                  <a:cubicBezTo>
                    <a:pt x="1982" y="2390"/>
                    <a:pt x="1938" y="2514"/>
                    <a:pt x="1955" y="2624"/>
                  </a:cubicBezTo>
                  <a:cubicBezTo>
                    <a:pt x="1963" y="2674"/>
                    <a:pt x="1976" y="2711"/>
                    <a:pt x="1987" y="2744"/>
                  </a:cubicBezTo>
                  <a:cubicBezTo>
                    <a:pt x="2003" y="2790"/>
                    <a:pt x="2015" y="2827"/>
                    <a:pt x="2002" y="2869"/>
                  </a:cubicBezTo>
                  <a:cubicBezTo>
                    <a:pt x="1998" y="2894"/>
                    <a:pt x="1998" y="2894"/>
                    <a:pt x="1998" y="2894"/>
                  </a:cubicBezTo>
                  <a:cubicBezTo>
                    <a:pt x="2009" y="2917"/>
                    <a:pt x="2050" y="3002"/>
                    <a:pt x="2062" y="3063"/>
                  </a:cubicBezTo>
                  <a:cubicBezTo>
                    <a:pt x="2075" y="3126"/>
                    <a:pt x="2080" y="3198"/>
                    <a:pt x="2084" y="3242"/>
                  </a:cubicBezTo>
                  <a:cubicBezTo>
                    <a:pt x="2085" y="3254"/>
                    <a:pt x="2085" y="3254"/>
                    <a:pt x="2085" y="3254"/>
                  </a:cubicBezTo>
                  <a:cubicBezTo>
                    <a:pt x="2085" y="3265"/>
                    <a:pt x="2093" y="3305"/>
                    <a:pt x="2102" y="3350"/>
                  </a:cubicBezTo>
                  <a:cubicBezTo>
                    <a:pt x="2109" y="3387"/>
                    <a:pt x="2117" y="3428"/>
                    <a:pt x="2125" y="3470"/>
                  </a:cubicBezTo>
                  <a:cubicBezTo>
                    <a:pt x="2126" y="3476"/>
                    <a:pt x="2125" y="3481"/>
                    <a:pt x="2121" y="3486"/>
                  </a:cubicBezTo>
                  <a:cubicBezTo>
                    <a:pt x="2118" y="3490"/>
                    <a:pt x="2112" y="3492"/>
                    <a:pt x="2107" y="3492"/>
                  </a:cubicBezTo>
                  <a:cubicBezTo>
                    <a:pt x="711" y="3492"/>
                    <a:pt x="711" y="3492"/>
                    <a:pt x="711" y="3492"/>
                  </a:cubicBezTo>
                  <a:cubicBezTo>
                    <a:pt x="706" y="3492"/>
                    <a:pt x="701" y="3490"/>
                    <a:pt x="697" y="3486"/>
                  </a:cubicBezTo>
                  <a:cubicBezTo>
                    <a:pt x="693" y="3481"/>
                    <a:pt x="692" y="3476"/>
                    <a:pt x="693" y="3470"/>
                  </a:cubicBezTo>
                  <a:cubicBezTo>
                    <a:pt x="701" y="3428"/>
                    <a:pt x="709" y="3387"/>
                    <a:pt x="716" y="3350"/>
                  </a:cubicBezTo>
                  <a:cubicBezTo>
                    <a:pt x="725" y="3305"/>
                    <a:pt x="733" y="3266"/>
                    <a:pt x="734" y="3254"/>
                  </a:cubicBezTo>
                  <a:cubicBezTo>
                    <a:pt x="734" y="3241"/>
                    <a:pt x="734" y="3241"/>
                    <a:pt x="734" y="3241"/>
                  </a:cubicBezTo>
                  <a:cubicBezTo>
                    <a:pt x="738" y="3198"/>
                    <a:pt x="743" y="3126"/>
                    <a:pt x="756" y="3063"/>
                  </a:cubicBezTo>
                  <a:cubicBezTo>
                    <a:pt x="768" y="3002"/>
                    <a:pt x="809" y="2917"/>
                    <a:pt x="821" y="2894"/>
                  </a:cubicBezTo>
                  <a:cubicBezTo>
                    <a:pt x="816" y="2869"/>
                    <a:pt x="816" y="2869"/>
                    <a:pt x="816" y="2869"/>
                  </a:cubicBezTo>
                  <a:cubicBezTo>
                    <a:pt x="803" y="2827"/>
                    <a:pt x="815" y="2790"/>
                    <a:pt x="831" y="2744"/>
                  </a:cubicBezTo>
                  <a:cubicBezTo>
                    <a:pt x="842" y="2711"/>
                    <a:pt x="855" y="2674"/>
                    <a:pt x="863" y="2624"/>
                  </a:cubicBezTo>
                  <a:cubicBezTo>
                    <a:pt x="880" y="2514"/>
                    <a:pt x="836" y="2390"/>
                    <a:pt x="831" y="2377"/>
                  </a:cubicBezTo>
                  <a:cubicBezTo>
                    <a:pt x="791" y="2305"/>
                    <a:pt x="761" y="2231"/>
                    <a:pt x="740" y="2176"/>
                  </a:cubicBezTo>
                  <a:cubicBezTo>
                    <a:pt x="733" y="2159"/>
                    <a:pt x="726" y="2142"/>
                    <a:pt x="720" y="2129"/>
                  </a:cubicBezTo>
                  <a:cubicBezTo>
                    <a:pt x="714" y="2152"/>
                    <a:pt x="705" y="2194"/>
                    <a:pt x="695" y="2266"/>
                  </a:cubicBezTo>
                  <a:cubicBezTo>
                    <a:pt x="688" y="2320"/>
                    <a:pt x="684" y="2397"/>
                    <a:pt x="680" y="2496"/>
                  </a:cubicBezTo>
                  <a:cubicBezTo>
                    <a:pt x="675" y="2602"/>
                    <a:pt x="525" y="2981"/>
                    <a:pt x="495" y="3039"/>
                  </a:cubicBezTo>
                  <a:cubicBezTo>
                    <a:pt x="490" y="3047"/>
                    <a:pt x="484" y="3058"/>
                    <a:pt x="478" y="3070"/>
                  </a:cubicBezTo>
                  <a:cubicBezTo>
                    <a:pt x="441" y="3138"/>
                    <a:pt x="372" y="3265"/>
                    <a:pt x="367" y="3310"/>
                  </a:cubicBezTo>
                  <a:cubicBezTo>
                    <a:pt x="363" y="3342"/>
                    <a:pt x="366" y="3418"/>
                    <a:pt x="370" y="3473"/>
                  </a:cubicBezTo>
                  <a:cubicBezTo>
                    <a:pt x="370" y="3478"/>
                    <a:pt x="368" y="3483"/>
                    <a:pt x="364" y="3487"/>
                  </a:cubicBezTo>
                  <a:cubicBezTo>
                    <a:pt x="361" y="3490"/>
                    <a:pt x="356" y="3492"/>
                    <a:pt x="351" y="3492"/>
                  </a:cubicBezTo>
                  <a:cubicBezTo>
                    <a:pt x="19" y="3492"/>
                    <a:pt x="19" y="3492"/>
                    <a:pt x="19" y="3492"/>
                  </a:cubicBezTo>
                  <a:cubicBezTo>
                    <a:pt x="14" y="3492"/>
                    <a:pt x="8" y="3490"/>
                    <a:pt x="5" y="3485"/>
                  </a:cubicBezTo>
                  <a:cubicBezTo>
                    <a:pt x="1" y="3480"/>
                    <a:pt x="0" y="3474"/>
                    <a:pt x="2" y="3469"/>
                  </a:cubicBezTo>
                  <a:cubicBezTo>
                    <a:pt x="7" y="3451"/>
                    <a:pt x="13" y="3437"/>
                    <a:pt x="20" y="3424"/>
                  </a:cubicBezTo>
                  <a:cubicBezTo>
                    <a:pt x="30" y="3407"/>
                    <a:pt x="46" y="3386"/>
                    <a:pt x="62" y="3364"/>
                  </a:cubicBezTo>
                  <a:cubicBezTo>
                    <a:pt x="91" y="3326"/>
                    <a:pt x="123" y="3283"/>
                    <a:pt x="129" y="3253"/>
                  </a:cubicBezTo>
                  <a:cubicBezTo>
                    <a:pt x="130" y="3249"/>
                    <a:pt x="131" y="3244"/>
                    <a:pt x="133" y="3239"/>
                  </a:cubicBezTo>
                  <a:cubicBezTo>
                    <a:pt x="149" y="3164"/>
                    <a:pt x="200" y="2935"/>
                    <a:pt x="200" y="2780"/>
                  </a:cubicBezTo>
                  <a:cubicBezTo>
                    <a:pt x="200" y="2653"/>
                    <a:pt x="227" y="2556"/>
                    <a:pt x="248" y="2485"/>
                  </a:cubicBezTo>
                  <a:cubicBezTo>
                    <a:pt x="255" y="2460"/>
                    <a:pt x="261" y="2439"/>
                    <a:pt x="264" y="2420"/>
                  </a:cubicBezTo>
                  <a:cubicBezTo>
                    <a:pt x="269" y="2396"/>
                    <a:pt x="278" y="2374"/>
                    <a:pt x="287" y="2350"/>
                  </a:cubicBezTo>
                  <a:cubicBezTo>
                    <a:pt x="306" y="2303"/>
                    <a:pt x="326" y="2250"/>
                    <a:pt x="322" y="2156"/>
                  </a:cubicBezTo>
                  <a:cubicBezTo>
                    <a:pt x="316" y="2014"/>
                    <a:pt x="339" y="1915"/>
                    <a:pt x="364" y="1828"/>
                  </a:cubicBezTo>
                  <a:cubicBezTo>
                    <a:pt x="386" y="1755"/>
                    <a:pt x="397" y="1697"/>
                    <a:pt x="399" y="1687"/>
                  </a:cubicBezTo>
                  <a:cubicBezTo>
                    <a:pt x="397" y="1509"/>
                    <a:pt x="412" y="1401"/>
                    <a:pt x="455" y="1302"/>
                  </a:cubicBezTo>
                  <a:cubicBezTo>
                    <a:pt x="504" y="1188"/>
                    <a:pt x="693" y="1113"/>
                    <a:pt x="715" y="1104"/>
                  </a:cubicBezTo>
                  <a:cubicBezTo>
                    <a:pt x="757" y="1088"/>
                    <a:pt x="786" y="1082"/>
                    <a:pt x="809" y="1078"/>
                  </a:cubicBezTo>
                  <a:cubicBezTo>
                    <a:pt x="826" y="1074"/>
                    <a:pt x="839" y="1072"/>
                    <a:pt x="852" y="1066"/>
                  </a:cubicBezTo>
                  <a:cubicBezTo>
                    <a:pt x="885" y="1050"/>
                    <a:pt x="963" y="1018"/>
                    <a:pt x="1014" y="1000"/>
                  </a:cubicBezTo>
                  <a:cubicBezTo>
                    <a:pt x="1049" y="988"/>
                    <a:pt x="1124" y="935"/>
                    <a:pt x="1158" y="909"/>
                  </a:cubicBezTo>
                  <a:cubicBezTo>
                    <a:pt x="1156" y="755"/>
                    <a:pt x="1156" y="755"/>
                    <a:pt x="1156" y="755"/>
                  </a:cubicBezTo>
                  <a:cubicBezTo>
                    <a:pt x="1148" y="744"/>
                    <a:pt x="1148" y="744"/>
                    <a:pt x="1148" y="744"/>
                  </a:cubicBezTo>
                  <a:cubicBezTo>
                    <a:pt x="1147" y="743"/>
                    <a:pt x="1146" y="741"/>
                    <a:pt x="1145" y="739"/>
                  </a:cubicBezTo>
                  <a:cubicBezTo>
                    <a:pt x="1139" y="725"/>
                    <a:pt x="1135" y="707"/>
                    <a:pt x="1133" y="691"/>
                  </a:cubicBezTo>
                  <a:cubicBezTo>
                    <a:pt x="1131" y="692"/>
                    <a:pt x="1130" y="692"/>
                    <a:pt x="1128" y="692"/>
                  </a:cubicBezTo>
                  <a:cubicBezTo>
                    <a:pt x="1099" y="692"/>
                    <a:pt x="1080" y="657"/>
                    <a:pt x="1073" y="624"/>
                  </a:cubicBezTo>
                  <a:cubicBezTo>
                    <a:pt x="1070" y="608"/>
                    <a:pt x="1059" y="589"/>
                    <a:pt x="1049" y="572"/>
                  </a:cubicBezTo>
                  <a:cubicBezTo>
                    <a:pt x="1040" y="558"/>
                    <a:pt x="1031" y="544"/>
                    <a:pt x="1028" y="531"/>
                  </a:cubicBezTo>
                  <a:cubicBezTo>
                    <a:pt x="1022" y="508"/>
                    <a:pt x="1007" y="452"/>
                    <a:pt x="1046" y="420"/>
                  </a:cubicBezTo>
                  <a:cubicBezTo>
                    <a:pt x="1057" y="411"/>
                    <a:pt x="1069" y="406"/>
                    <a:pt x="1081" y="406"/>
                  </a:cubicBezTo>
                  <a:cubicBezTo>
                    <a:pt x="1082" y="406"/>
                    <a:pt x="1083" y="406"/>
                    <a:pt x="1084" y="406"/>
                  </a:cubicBezTo>
                  <a:cubicBezTo>
                    <a:pt x="1075" y="310"/>
                    <a:pt x="1083" y="228"/>
                    <a:pt x="1151" y="124"/>
                  </a:cubicBezTo>
                  <a:cubicBezTo>
                    <a:pt x="1215" y="26"/>
                    <a:pt x="1357" y="4"/>
                    <a:pt x="1402" y="0"/>
                  </a:cubicBezTo>
                  <a:cubicBezTo>
                    <a:pt x="1402" y="0"/>
                    <a:pt x="1403" y="0"/>
                    <a:pt x="1403" y="0"/>
                  </a:cubicBezTo>
                  <a:cubicBezTo>
                    <a:pt x="1415" y="0"/>
                    <a:pt x="1415" y="0"/>
                    <a:pt x="1415" y="0"/>
                  </a:cubicBezTo>
                  <a:cubicBezTo>
                    <a:pt x="1415" y="0"/>
                    <a:pt x="1416" y="0"/>
                    <a:pt x="1416" y="0"/>
                  </a:cubicBezTo>
                  <a:cubicBezTo>
                    <a:pt x="1461" y="4"/>
                    <a:pt x="1603" y="18"/>
                    <a:pt x="1667" y="124"/>
                  </a:cubicBezTo>
                  <a:cubicBezTo>
                    <a:pt x="1732" y="231"/>
                    <a:pt x="1743" y="310"/>
                    <a:pt x="1735" y="406"/>
                  </a:cubicBezTo>
                  <a:cubicBezTo>
                    <a:pt x="1736" y="406"/>
                    <a:pt x="1737" y="406"/>
                    <a:pt x="1738" y="406"/>
                  </a:cubicBezTo>
                  <a:cubicBezTo>
                    <a:pt x="1749" y="406"/>
                    <a:pt x="1761" y="411"/>
                    <a:pt x="1772" y="420"/>
                  </a:cubicBezTo>
                  <a:cubicBezTo>
                    <a:pt x="1812" y="452"/>
                    <a:pt x="1796" y="508"/>
                    <a:pt x="1790" y="531"/>
                  </a:cubicBezTo>
                  <a:cubicBezTo>
                    <a:pt x="1787" y="544"/>
                    <a:pt x="1778" y="558"/>
                    <a:pt x="1769" y="572"/>
                  </a:cubicBezTo>
                  <a:cubicBezTo>
                    <a:pt x="1759" y="589"/>
                    <a:pt x="1748" y="608"/>
                    <a:pt x="1745" y="624"/>
                  </a:cubicBezTo>
                  <a:cubicBezTo>
                    <a:pt x="1739" y="657"/>
                    <a:pt x="1719" y="692"/>
                    <a:pt x="1690" y="692"/>
                  </a:cubicBezTo>
                  <a:cubicBezTo>
                    <a:pt x="1688" y="692"/>
                    <a:pt x="1687" y="692"/>
                    <a:pt x="1685" y="691"/>
                  </a:cubicBezTo>
                  <a:cubicBezTo>
                    <a:pt x="1683" y="707"/>
                    <a:pt x="1679" y="725"/>
                    <a:pt x="1673" y="739"/>
                  </a:cubicBezTo>
                  <a:cubicBezTo>
                    <a:pt x="1672" y="741"/>
                    <a:pt x="1671" y="743"/>
                    <a:pt x="1670" y="744"/>
                  </a:cubicBezTo>
                  <a:cubicBezTo>
                    <a:pt x="1662" y="755"/>
                    <a:pt x="1662" y="755"/>
                    <a:pt x="1662" y="755"/>
                  </a:cubicBezTo>
                  <a:cubicBezTo>
                    <a:pt x="1660" y="909"/>
                    <a:pt x="1660" y="909"/>
                    <a:pt x="1660" y="909"/>
                  </a:cubicBezTo>
                  <a:cubicBezTo>
                    <a:pt x="1694" y="935"/>
                    <a:pt x="1769" y="988"/>
                    <a:pt x="1805" y="1000"/>
                  </a:cubicBezTo>
                  <a:cubicBezTo>
                    <a:pt x="1855" y="1018"/>
                    <a:pt x="1933" y="1050"/>
                    <a:pt x="1966" y="1066"/>
                  </a:cubicBezTo>
                  <a:cubicBezTo>
                    <a:pt x="1979" y="1072"/>
                    <a:pt x="1992" y="1074"/>
                    <a:pt x="2009" y="1078"/>
                  </a:cubicBezTo>
                  <a:cubicBezTo>
                    <a:pt x="2033" y="1082"/>
                    <a:pt x="2061" y="1088"/>
                    <a:pt x="2103" y="1104"/>
                  </a:cubicBezTo>
                  <a:cubicBezTo>
                    <a:pt x="2125" y="1113"/>
                    <a:pt x="2314" y="1188"/>
                    <a:pt x="2363" y="1302"/>
                  </a:cubicBezTo>
                  <a:cubicBezTo>
                    <a:pt x="2406" y="1401"/>
                    <a:pt x="2422" y="1509"/>
                    <a:pt x="2419" y="1687"/>
                  </a:cubicBezTo>
                  <a:cubicBezTo>
                    <a:pt x="2421" y="1697"/>
                    <a:pt x="2432" y="1755"/>
                    <a:pt x="2454" y="1828"/>
                  </a:cubicBezTo>
                  <a:cubicBezTo>
                    <a:pt x="2479" y="1914"/>
                    <a:pt x="2502" y="2014"/>
                    <a:pt x="2496" y="2156"/>
                  </a:cubicBezTo>
                  <a:cubicBezTo>
                    <a:pt x="2492" y="2250"/>
                    <a:pt x="2513" y="2303"/>
                    <a:pt x="2531" y="2350"/>
                  </a:cubicBezTo>
                  <a:cubicBezTo>
                    <a:pt x="2540" y="2374"/>
                    <a:pt x="2549" y="2396"/>
                    <a:pt x="2554" y="2420"/>
                  </a:cubicBezTo>
                  <a:cubicBezTo>
                    <a:pt x="2557" y="2439"/>
                    <a:pt x="2564" y="2460"/>
                    <a:pt x="2571" y="2485"/>
                  </a:cubicBezTo>
                  <a:cubicBezTo>
                    <a:pt x="2591" y="2556"/>
                    <a:pt x="2619" y="2653"/>
                    <a:pt x="2619" y="2780"/>
                  </a:cubicBezTo>
                  <a:cubicBezTo>
                    <a:pt x="2619" y="2935"/>
                    <a:pt x="2669" y="3164"/>
                    <a:pt x="2685" y="3239"/>
                  </a:cubicBezTo>
                  <a:cubicBezTo>
                    <a:pt x="2687" y="3244"/>
                    <a:pt x="2688" y="3249"/>
                    <a:pt x="2689" y="3253"/>
                  </a:cubicBezTo>
                  <a:cubicBezTo>
                    <a:pt x="2695" y="3283"/>
                    <a:pt x="2727" y="3326"/>
                    <a:pt x="2756" y="3364"/>
                  </a:cubicBezTo>
                  <a:cubicBezTo>
                    <a:pt x="2772" y="3386"/>
                    <a:pt x="2788" y="3407"/>
                    <a:pt x="2798" y="3424"/>
                  </a:cubicBezTo>
                  <a:cubicBezTo>
                    <a:pt x="2805" y="3437"/>
                    <a:pt x="2811" y="3451"/>
                    <a:pt x="2816" y="3469"/>
                  </a:cubicBezTo>
                  <a:cubicBezTo>
                    <a:pt x="2818" y="3474"/>
                    <a:pt x="2817" y="3480"/>
                    <a:pt x="2814" y="3485"/>
                  </a:cubicBezTo>
                  <a:cubicBezTo>
                    <a:pt x="2810" y="3490"/>
                    <a:pt x="2805" y="3492"/>
                    <a:pt x="2799" y="3492"/>
                  </a:cubicBezTo>
                  <a:close/>
                  <a:moveTo>
                    <a:pt x="2487" y="3455"/>
                  </a:moveTo>
                  <a:cubicBezTo>
                    <a:pt x="2772" y="3455"/>
                    <a:pt x="2772" y="3455"/>
                    <a:pt x="2772" y="3455"/>
                  </a:cubicBezTo>
                  <a:cubicBezTo>
                    <a:pt x="2770" y="3451"/>
                    <a:pt x="2768" y="3446"/>
                    <a:pt x="2766" y="3442"/>
                  </a:cubicBezTo>
                  <a:cubicBezTo>
                    <a:pt x="2757" y="3427"/>
                    <a:pt x="2742" y="3407"/>
                    <a:pt x="2726" y="3386"/>
                  </a:cubicBezTo>
                  <a:cubicBezTo>
                    <a:pt x="2696" y="3345"/>
                    <a:pt x="2661" y="3299"/>
                    <a:pt x="2652" y="3261"/>
                  </a:cubicBezTo>
                  <a:cubicBezTo>
                    <a:pt x="2652" y="3257"/>
                    <a:pt x="2651" y="3252"/>
                    <a:pt x="2649" y="3247"/>
                  </a:cubicBezTo>
                  <a:cubicBezTo>
                    <a:pt x="2633" y="3171"/>
                    <a:pt x="2582" y="2940"/>
                    <a:pt x="2582" y="2780"/>
                  </a:cubicBezTo>
                  <a:cubicBezTo>
                    <a:pt x="2582" y="2658"/>
                    <a:pt x="2555" y="2564"/>
                    <a:pt x="2535" y="2495"/>
                  </a:cubicBezTo>
                  <a:cubicBezTo>
                    <a:pt x="2528" y="2470"/>
                    <a:pt x="2521" y="2448"/>
                    <a:pt x="2517" y="2428"/>
                  </a:cubicBezTo>
                  <a:cubicBezTo>
                    <a:pt x="2513" y="2406"/>
                    <a:pt x="2505" y="2385"/>
                    <a:pt x="2496" y="2364"/>
                  </a:cubicBezTo>
                  <a:cubicBezTo>
                    <a:pt x="2477" y="2313"/>
                    <a:pt x="2454" y="2256"/>
                    <a:pt x="2459" y="2155"/>
                  </a:cubicBezTo>
                  <a:cubicBezTo>
                    <a:pt x="2465" y="2011"/>
                    <a:pt x="2441" y="1916"/>
                    <a:pt x="2418" y="1838"/>
                  </a:cubicBezTo>
                  <a:cubicBezTo>
                    <a:pt x="2394" y="1756"/>
                    <a:pt x="2382" y="1694"/>
                    <a:pt x="2382" y="1692"/>
                  </a:cubicBezTo>
                  <a:cubicBezTo>
                    <a:pt x="2382" y="1690"/>
                    <a:pt x="2382" y="1689"/>
                    <a:pt x="2382" y="1688"/>
                  </a:cubicBezTo>
                  <a:cubicBezTo>
                    <a:pt x="2385" y="1488"/>
                    <a:pt x="2363" y="1395"/>
                    <a:pt x="2329" y="1317"/>
                  </a:cubicBezTo>
                  <a:cubicBezTo>
                    <a:pt x="2294" y="1236"/>
                    <a:pt x="2162" y="1167"/>
                    <a:pt x="2090" y="1139"/>
                  </a:cubicBezTo>
                  <a:cubicBezTo>
                    <a:pt x="2051" y="1124"/>
                    <a:pt x="2024" y="1118"/>
                    <a:pt x="2002" y="1114"/>
                  </a:cubicBezTo>
                  <a:cubicBezTo>
                    <a:pt x="1983" y="1110"/>
                    <a:pt x="1967" y="1107"/>
                    <a:pt x="1950" y="1099"/>
                  </a:cubicBezTo>
                  <a:cubicBezTo>
                    <a:pt x="1918" y="1084"/>
                    <a:pt x="1842" y="1052"/>
                    <a:pt x="1793" y="1035"/>
                  </a:cubicBezTo>
                  <a:cubicBezTo>
                    <a:pt x="1741" y="1018"/>
                    <a:pt x="1634" y="937"/>
                    <a:pt x="1630" y="933"/>
                  </a:cubicBezTo>
                  <a:cubicBezTo>
                    <a:pt x="1625" y="930"/>
                    <a:pt x="1622" y="924"/>
                    <a:pt x="1623" y="918"/>
                  </a:cubicBezTo>
                  <a:cubicBezTo>
                    <a:pt x="1625" y="748"/>
                    <a:pt x="1625" y="748"/>
                    <a:pt x="1625" y="748"/>
                  </a:cubicBezTo>
                  <a:cubicBezTo>
                    <a:pt x="1625" y="744"/>
                    <a:pt x="1626" y="740"/>
                    <a:pt x="1629" y="737"/>
                  </a:cubicBezTo>
                  <a:cubicBezTo>
                    <a:pt x="1640" y="723"/>
                    <a:pt x="1640" y="723"/>
                    <a:pt x="1640" y="723"/>
                  </a:cubicBezTo>
                  <a:cubicBezTo>
                    <a:pt x="1648" y="699"/>
                    <a:pt x="1652" y="659"/>
                    <a:pt x="1652" y="659"/>
                  </a:cubicBezTo>
                  <a:cubicBezTo>
                    <a:pt x="1653" y="651"/>
                    <a:pt x="1658" y="645"/>
                    <a:pt x="1666" y="643"/>
                  </a:cubicBezTo>
                  <a:cubicBezTo>
                    <a:pt x="1673" y="641"/>
                    <a:pt x="1681" y="643"/>
                    <a:pt x="1686" y="650"/>
                  </a:cubicBezTo>
                  <a:cubicBezTo>
                    <a:pt x="1688" y="653"/>
                    <a:pt x="1689" y="654"/>
                    <a:pt x="1690" y="654"/>
                  </a:cubicBezTo>
                  <a:cubicBezTo>
                    <a:pt x="1695" y="652"/>
                    <a:pt x="1705" y="637"/>
                    <a:pt x="1709" y="617"/>
                  </a:cubicBezTo>
                  <a:cubicBezTo>
                    <a:pt x="1713" y="595"/>
                    <a:pt x="1726" y="573"/>
                    <a:pt x="1738" y="553"/>
                  </a:cubicBezTo>
                  <a:cubicBezTo>
                    <a:pt x="1745" y="541"/>
                    <a:pt x="1752" y="529"/>
                    <a:pt x="1754" y="521"/>
                  </a:cubicBezTo>
                  <a:cubicBezTo>
                    <a:pt x="1762" y="492"/>
                    <a:pt x="1767" y="464"/>
                    <a:pt x="1749" y="449"/>
                  </a:cubicBezTo>
                  <a:cubicBezTo>
                    <a:pt x="1745" y="445"/>
                    <a:pt x="1741" y="443"/>
                    <a:pt x="1738" y="443"/>
                  </a:cubicBezTo>
                  <a:cubicBezTo>
                    <a:pt x="1732" y="443"/>
                    <a:pt x="1727" y="450"/>
                    <a:pt x="1727" y="450"/>
                  </a:cubicBezTo>
                  <a:cubicBezTo>
                    <a:pt x="1723" y="457"/>
                    <a:pt x="1713" y="460"/>
                    <a:pt x="1705" y="457"/>
                  </a:cubicBezTo>
                  <a:cubicBezTo>
                    <a:pt x="1697" y="454"/>
                    <a:pt x="1692" y="446"/>
                    <a:pt x="1694" y="437"/>
                  </a:cubicBezTo>
                  <a:cubicBezTo>
                    <a:pt x="1709" y="332"/>
                    <a:pt x="1707" y="250"/>
                    <a:pt x="1634" y="141"/>
                  </a:cubicBezTo>
                  <a:cubicBezTo>
                    <a:pt x="1577" y="55"/>
                    <a:pt x="1455" y="41"/>
                    <a:pt x="1414" y="37"/>
                  </a:cubicBezTo>
                  <a:cubicBezTo>
                    <a:pt x="1404" y="37"/>
                    <a:pt x="1404" y="37"/>
                    <a:pt x="1404" y="37"/>
                  </a:cubicBezTo>
                  <a:cubicBezTo>
                    <a:pt x="1363" y="41"/>
                    <a:pt x="1238" y="65"/>
                    <a:pt x="1184" y="141"/>
                  </a:cubicBezTo>
                  <a:cubicBezTo>
                    <a:pt x="1109" y="248"/>
                    <a:pt x="1109" y="332"/>
                    <a:pt x="1125" y="437"/>
                  </a:cubicBezTo>
                  <a:cubicBezTo>
                    <a:pt x="1126" y="446"/>
                    <a:pt x="1121" y="454"/>
                    <a:pt x="1113" y="457"/>
                  </a:cubicBezTo>
                  <a:cubicBezTo>
                    <a:pt x="1105" y="460"/>
                    <a:pt x="1095" y="457"/>
                    <a:pt x="1091" y="450"/>
                  </a:cubicBezTo>
                  <a:cubicBezTo>
                    <a:pt x="1091" y="450"/>
                    <a:pt x="1091" y="450"/>
                    <a:pt x="1091" y="450"/>
                  </a:cubicBezTo>
                  <a:cubicBezTo>
                    <a:pt x="1091" y="450"/>
                    <a:pt x="1086" y="443"/>
                    <a:pt x="1081" y="443"/>
                  </a:cubicBezTo>
                  <a:cubicBezTo>
                    <a:pt x="1077" y="443"/>
                    <a:pt x="1074" y="445"/>
                    <a:pt x="1069" y="449"/>
                  </a:cubicBezTo>
                  <a:cubicBezTo>
                    <a:pt x="1051" y="464"/>
                    <a:pt x="1056" y="492"/>
                    <a:pt x="1064" y="521"/>
                  </a:cubicBezTo>
                  <a:cubicBezTo>
                    <a:pt x="1066" y="529"/>
                    <a:pt x="1073" y="541"/>
                    <a:pt x="1081" y="553"/>
                  </a:cubicBezTo>
                  <a:cubicBezTo>
                    <a:pt x="1092" y="573"/>
                    <a:pt x="1105" y="595"/>
                    <a:pt x="1110" y="617"/>
                  </a:cubicBezTo>
                  <a:cubicBezTo>
                    <a:pt x="1113" y="637"/>
                    <a:pt x="1123" y="652"/>
                    <a:pt x="1128" y="654"/>
                  </a:cubicBezTo>
                  <a:cubicBezTo>
                    <a:pt x="1129" y="654"/>
                    <a:pt x="1130" y="653"/>
                    <a:pt x="1132" y="650"/>
                  </a:cubicBezTo>
                  <a:cubicBezTo>
                    <a:pt x="1137" y="643"/>
                    <a:pt x="1145" y="641"/>
                    <a:pt x="1152" y="643"/>
                  </a:cubicBezTo>
                  <a:cubicBezTo>
                    <a:pt x="1160" y="645"/>
                    <a:pt x="1165" y="651"/>
                    <a:pt x="1166" y="659"/>
                  </a:cubicBezTo>
                  <a:cubicBezTo>
                    <a:pt x="1166" y="659"/>
                    <a:pt x="1170" y="699"/>
                    <a:pt x="1179" y="723"/>
                  </a:cubicBezTo>
                  <a:cubicBezTo>
                    <a:pt x="1189" y="737"/>
                    <a:pt x="1189" y="737"/>
                    <a:pt x="1189" y="737"/>
                  </a:cubicBezTo>
                  <a:cubicBezTo>
                    <a:pt x="1192" y="740"/>
                    <a:pt x="1193" y="744"/>
                    <a:pt x="1193" y="748"/>
                  </a:cubicBezTo>
                  <a:cubicBezTo>
                    <a:pt x="1196" y="918"/>
                    <a:pt x="1196" y="918"/>
                    <a:pt x="1196" y="918"/>
                  </a:cubicBezTo>
                  <a:cubicBezTo>
                    <a:pt x="1196" y="924"/>
                    <a:pt x="1193" y="930"/>
                    <a:pt x="1188" y="933"/>
                  </a:cubicBezTo>
                  <a:cubicBezTo>
                    <a:pt x="1184" y="937"/>
                    <a:pt x="1077" y="1018"/>
                    <a:pt x="1025" y="1035"/>
                  </a:cubicBezTo>
                  <a:cubicBezTo>
                    <a:pt x="976" y="1052"/>
                    <a:pt x="900" y="1084"/>
                    <a:pt x="868" y="1099"/>
                  </a:cubicBezTo>
                  <a:cubicBezTo>
                    <a:pt x="851" y="1107"/>
                    <a:pt x="835" y="1110"/>
                    <a:pt x="816" y="1114"/>
                  </a:cubicBezTo>
                  <a:cubicBezTo>
                    <a:pt x="794" y="1118"/>
                    <a:pt x="767" y="1124"/>
                    <a:pt x="728" y="1139"/>
                  </a:cubicBezTo>
                  <a:cubicBezTo>
                    <a:pt x="656" y="1167"/>
                    <a:pt x="524" y="1236"/>
                    <a:pt x="489" y="1317"/>
                  </a:cubicBezTo>
                  <a:cubicBezTo>
                    <a:pt x="455" y="1395"/>
                    <a:pt x="433" y="1488"/>
                    <a:pt x="436" y="1688"/>
                  </a:cubicBezTo>
                  <a:cubicBezTo>
                    <a:pt x="436" y="1689"/>
                    <a:pt x="436" y="1690"/>
                    <a:pt x="436" y="1692"/>
                  </a:cubicBezTo>
                  <a:cubicBezTo>
                    <a:pt x="436" y="1694"/>
                    <a:pt x="424" y="1756"/>
                    <a:pt x="400" y="1838"/>
                  </a:cubicBezTo>
                  <a:cubicBezTo>
                    <a:pt x="377" y="1916"/>
                    <a:pt x="353" y="2011"/>
                    <a:pt x="359" y="2155"/>
                  </a:cubicBezTo>
                  <a:cubicBezTo>
                    <a:pt x="364" y="2256"/>
                    <a:pt x="341" y="2313"/>
                    <a:pt x="322" y="2364"/>
                  </a:cubicBezTo>
                  <a:cubicBezTo>
                    <a:pt x="313" y="2385"/>
                    <a:pt x="305" y="2406"/>
                    <a:pt x="301" y="2428"/>
                  </a:cubicBezTo>
                  <a:cubicBezTo>
                    <a:pt x="297" y="2448"/>
                    <a:pt x="290" y="2470"/>
                    <a:pt x="283" y="2495"/>
                  </a:cubicBezTo>
                  <a:cubicBezTo>
                    <a:pt x="263" y="2564"/>
                    <a:pt x="237" y="2658"/>
                    <a:pt x="237" y="2780"/>
                  </a:cubicBezTo>
                  <a:cubicBezTo>
                    <a:pt x="237" y="2940"/>
                    <a:pt x="186" y="3171"/>
                    <a:pt x="169" y="3247"/>
                  </a:cubicBezTo>
                  <a:cubicBezTo>
                    <a:pt x="168" y="3252"/>
                    <a:pt x="166" y="3257"/>
                    <a:pt x="166" y="3261"/>
                  </a:cubicBezTo>
                  <a:cubicBezTo>
                    <a:pt x="157" y="3299"/>
                    <a:pt x="123" y="3345"/>
                    <a:pt x="92" y="3386"/>
                  </a:cubicBezTo>
                  <a:cubicBezTo>
                    <a:pt x="76" y="3407"/>
                    <a:pt x="61" y="3427"/>
                    <a:pt x="52" y="3442"/>
                  </a:cubicBezTo>
                  <a:cubicBezTo>
                    <a:pt x="50" y="3446"/>
                    <a:pt x="48" y="3451"/>
                    <a:pt x="46" y="3455"/>
                  </a:cubicBezTo>
                  <a:cubicBezTo>
                    <a:pt x="331" y="3455"/>
                    <a:pt x="331" y="3455"/>
                    <a:pt x="331" y="3455"/>
                  </a:cubicBezTo>
                  <a:cubicBezTo>
                    <a:pt x="327" y="3377"/>
                    <a:pt x="327" y="3331"/>
                    <a:pt x="330" y="3306"/>
                  </a:cubicBezTo>
                  <a:cubicBezTo>
                    <a:pt x="335" y="3258"/>
                    <a:pt x="390" y="3154"/>
                    <a:pt x="445" y="3052"/>
                  </a:cubicBezTo>
                  <a:cubicBezTo>
                    <a:pt x="452" y="3040"/>
                    <a:pt x="457" y="3030"/>
                    <a:pt x="462" y="3021"/>
                  </a:cubicBezTo>
                  <a:cubicBezTo>
                    <a:pt x="496" y="2957"/>
                    <a:pt x="639" y="2590"/>
                    <a:pt x="643" y="2494"/>
                  </a:cubicBezTo>
                  <a:cubicBezTo>
                    <a:pt x="647" y="2392"/>
                    <a:pt x="651" y="2317"/>
                    <a:pt x="659" y="2261"/>
                  </a:cubicBezTo>
                  <a:cubicBezTo>
                    <a:pt x="662" y="2232"/>
                    <a:pt x="669" y="2191"/>
                    <a:pt x="676" y="2155"/>
                  </a:cubicBezTo>
                  <a:cubicBezTo>
                    <a:pt x="688" y="2093"/>
                    <a:pt x="699" y="2074"/>
                    <a:pt x="719" y="2074"/>
                  </a:cubicBezTo>
                  <a:cubicBezTo>
                    <a:pt x="725" y="2074"/>
                    <a:pt x="731" y="2077"/>
                    <a:pt x="736" y="2082"/>
                  </a:cubicBezTo>
                  <a:cubicBezTo>
                    <a:pt x="745" y="2092"/>
                    <a:pt x="755" y="2115"/>
                    <a:pt x="774" y="2163"/>
                  </a:cubicBezTo>
                  <a:cubicBezTo>
                    <a:pt x="796" y="2216"/>
                    <a:pt x="825" y="2289"/>
                    <a:pt x="864" y="2360"/>
                  </a:cubicBezTo>
                  <a:cubicBezTo>
                    <a:pt x="865" y="2361"/>
                    <a:pt x="865" y="2362"/>
                    <a:pt x="866" y="2363"/>
                  </a:cubicBezTo>
                  <a:cubicBezTo>
                    <a:pt x="868" y="2368"/>
                    <a:pt x="919" y="2504"/>
                    <a:pt x="899" y="2630"/>
                  </a:cubicBezTo>
                  <a:cubicBezTo>
                    <a:pt x="891" y="2683"/>
                    <a:pt x="877" y="2724"/>
                    <a:pt x="866" y="2756"/>
                  </a:cubicBezTo>
                  <a:cubicBezTo>
                    <a:pt x="851" y="2799"/>
                    <a:pt x="842" y="2828"/>
                    <a:pt x="852" y="2859"/>
                  </a:cubicBezTo>
                  <a:cubicBezTo>
                    <a:pt x="852" y="2860"/>
                    <a:pt x="853" y="2861"/>
                    <a:pt x="853" y="2862"/>
                  </a:cubicBezTo>
                  <a:cubicBezTo>
                    <a:pt x="858" y="2894"/>
                    <a:pt x="858" y="2894"/>
                    <a:pt x="858" y="2894"/>
                  </a:cubicBezTo>
                  <a:cubicBezTo>
                    <a:pt x="859" y="2898"/>
                    <a:pt x="858" y="2902"/>
                    <a:pt x="856" y="2905"/>
                  </a:cubicBezTo>
                  <a:cubicBezTo>
                    <a:pt x="856" y="2906"/>
                    <a:pt x="805" y="3006"/>
                    <a:pt x="792" y="3071"/>
                  </a:cubicBezTo>
                  <a:cubicBezTo>
                    <a:pt x="780" y="3131"/>
                    <a:pt x="775" y="3202"/>
                    <a:pt x="771" y="3244"/>
                  </a:cubicBezTo>
                  <a:cubicBezTo>
                    <a:pt x="770" y="3257"/>
                    <a:pt x="770" y="3257"/>
                    <a:pt x="770" y="3257"/>
                  </a:cubicBezTo>
                  <a:cubicBezTo>
                    <a:pt x="769" y="3271"/>
                    <a:pt x="762" y="3307"/>
                    <a:pt x="752" y="3357"/>
                  </a:cubicBezTo>
                  <a:cubicBezTo>
                    <a:pt x="746" y="3387"/>
                    <a:pt x="740" y="3421"/>
                    <a:pt x="733" y="3455"/>
                  </a:cubicBezTo>
                  <a:cubicBezTo>
                    <a:pt x="2085" y="3455"/>
                    <a:pt x="2085" y="3455"/>
                    <a:pt x="2085" y="3455"/>
                  </a:cubicBezTo>
                  <a:cubicBezTo>
                    <a:pt x="2078" y="3421"/>
                    <a:pt x="2072" y="3387"/>
                    <a:pt x="2066" y="3357"/>
                  </a:cubicBezTo>
                  <a:cubicBezTo>
                    <a:pt x="2056" y="3307"/>
                    <a:pt x="2049" y="3271"/>
                    <a:pt x="2048" y="3257"/>
                  </a:cubicBezTo>
                  <a:cubicBezTo>
                    <a:pt x="2047" y="3244"/>
                    <a:pt x="2047" y="3244"/>
                    <a:pt x="2047" y="3244"/>
                  </a:cubicBezTo>
                  <a:cubicBezTo>
                    <a:pt x="2043" y="3202"/>
                    <a:pt x="2038" y="3131"/>
                    <a:pt x="2026" y="3071"/>
                  </a:cubicBezTo>
                  <a:cubicBezTo>
                    <a:pt x="2013" y="3006"/>
                    <a:pt x="1962" y="2906"/>
                    <a:pt x="1962" y="2905"/>
                  </a:cubicBezTo>
                  <a:cubicBezTo>
                    <a:pt x="1960" y="2902"/>
                    <a:pt x="1959" y="2898"/>
                    <a:pt x="1960" y="2894"/>
                  </a:cubicBezTo>
                  <a:cubicBezTo>
                    <a:pt x="1965" y="2862"/>
                    <a:pt x="1965" y="2862"/>
                    <a:pt x="1965" y="2862"/>
                  </a:cubicBezTo>
                  <a:cubicBezTo>
                    <a:pt x="1966" y="2861"/>
                    <a:pt x="1966" y="2860"/>
                    <a:pt x="1966" y="2859"/>
                  </a:cubicBezTo>
                  <a:cubicBezTo>
                    <a:pt x="1976" y="2828"/>
                    <a:pt x="1967" y="2799"/>
                    <a:pt x="1952" y="2756"/>
                  </a:cubicBezTo>
                  <a:cubicBezTo>
                    <a:pt x="1941" y="2724"/>
                    <a:pt x="1927" y="2683"/>
                    <a:pt x="1919" y="2630"/>
                  </a:cubicBezTo>
                  <a:cubicBezTo>
                    <a:pt x="1899" y="2504"/>
                    <a:pt x="1950" y="2368"/>
                    <a:pt x="1953" y="2363"/>
                  </a:cubicBezTo>
                  <a:cubicBezTo>
                    <a:pt x="1953" y="2362"/>
                    <a:pt x="1953" y="2361"/>
                    <a:pt x="1954" y="2360"/>
                  </a:cubicBezTo>
                  <a:cubicBezTo>
                    <a:pt x="1993" y="2289"/>
                    <a:pt x="2023" y="2216"/>
                    <a:pt x="2044" y="2163"/>
                  </a:cubicBezTo>
                  <a:cubicBezTo>
                    <a:pt x="2063" y="2115"/>
                    <a:pt x="2073" y="2092"/>
                    <a:pt x="2082" y="2082"/>
                  </a:cubicBezTo>
                  <a:cubicBezTo>
                    <a:pt x="2087" y="2077"/>
                    <a:pt x="2093" y="2074"/>
                    <a:pt x="2099" y="2074"/>
                  </a:cubicBezTo>
                  <a:cubicBezTo>
                    <a:pt x="2119" y="2074"/>
                    <a:pt x="2130" y="2093"/>
                    <a:pt x="2142" y="2155"/>
                  </a:cubicBezTo>
                  <a:cubicBezTo>
                    <a:pt x="2150" y="2191"/>
                    <a:pt x="2156" y="2232"/>
                    <a:pt x="2160" y="2261"/>
                  </a:cubicBezTo>
                  <a:cubicBezTo>
                    <a:pt x="2167" y="2317"/>
                    <a:pt x="2171" y="2392"/>
                    <a:pt x="2176" y="2494"/>
                  </a:cubicBezTo>
                  <a:cubicBezTo>
                    <a:pt x="2180" y="2590"/>
                    <a:pt x="2322" y="2957"/>
                    <a:pt x="2356" y="3021"/>
                  </a:cubicBezTo>
                  <a:cubicBezTo>
                    <a:pt x="2361" y="3030"/>
                    <a:pt x="2366" y="3040"/>
                    <a:pt x="2373" y="3052"/>
                  </a:cubicBezTo>
                  <a:cubicBezTo>
                    <a:pt x="2428" y="3154"/>
                    <a:pt x="2483" y="3258"/>
                    <a:pt x="2488" y="3306"/>
                  </a:cubicBezTo>
                  <a:cubicBezTo>
                    <a:pt x="2491" y="3331"/>
                    <a:pt x="2491" y="3377"/>
                    <a:pt x="2487" y="345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78" name="TextBox 277"/>
          <p:cNvSpPr txBox="1"/>
          <p:nvPr/>
        </p:nvSpPr>
        <p:spPr>
          <a:xfrm>
            <a:off x="3865842" y="1060059"/>
            <a:ext cx="5082540" cy="4247317"/>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Ledvice</a:t>
            </a:r>
            <a:r>
              <a:rPr lang="nl-BE" sz="5400" dirty="0">
                <a:solidFill>
                  <a:srgbClr val="E63130"/>
                </a:solidFill>
                <a:latin typeface="Arial" panose="020B0604020202020204" pitchFamily="34" charset="0"/>
                <a:cs typeface="Arial" panose="020B0604020202020204" pitchFamily="34" charset="0"/>
              </a:rPr>
              <a:t> </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izločajo presežek vode</a:t>
            </a:r>
            <a:br>
              <a:rPr lang="nl-BE" sz="5400" dirty="0">
                <a:solidFill>
                  <a:schemeClr val="bg1">
                    <a:lumMod val="65000"/>
                  </a:schemeClr>
                </a:solidFill>
                <a:latin typeface="Arial" panose="020B0604020202020204" pitchFamily="34" charset="0"/>
                <a:cs typeface="Arial" panose="020B0604020202020204" pitchFamily="34" charset="0"/>
              </a:rPr>
            </a:br>
            <a:r>
              <a:rPr lang="sl-SI" sz="5400" dirty="0">
                <a:solidFill>
                  <a:srgbClr val="E63130"/>
                </a:solidFill>
                <a:latin typeface="Arial" panose="020B0604020202020204" pitchFamily="34" charset="0"/>
                <a:cs typeface="Arial" panose="020B0604020202020204" pitchFamily="34" charset="0"/>
              </a:rPr>
              <a:t>iz tvojega telesa</a:t>
            </a:r>
          </a:p>
        </p:txBody>
      </p:sp>
      <p:sp>
        <p:nvSpPr>
          <p:cNvPr id="282" name="TextBox 281"/>
          <p:cNvSpPr txBox="1"/>
          <p:nvPr/>
        </p:nvSpPr>
        <p:spPr>
          <a:xfrm>
            <a:off x="-421103" y="2407776"/>
            <a:ext cx="5082540" cy="707886"/>
          </a:xfrm>
          <a:prstGeom prst="rect">
            <a:avLst/>
          </a:prstGeom>
          <a:noFill/>
        </p:spPr>
        <p:txBody>
          <a:bodyPr wrap="square" rtlCol="0">
            <a:spAutoFit/>
          </a:bodyPr>
          <a:lstStyle/>
          <a:p>
            <a:pPr algn="ctr"/>
            <a:r>
              <a:rPr lang="sl-SI" sz="2000" dirty="0">
                <a:solidFill>
                  <a:srgbClr val="488CA7"/>
                </a:solidFill>
                <a:latin typeface="Arial" panose="020B0604020202020204" pitchFamily="34" charset="0"/>
                <a:cs typeface="Arial" panose="020B0604020202020204" pitchFamily="34" charset="0"/>
              </a:rPr>
              <a:t>Vzdržujejo pravo količino</a:t>
            </a:r>
          </a:p>
          <a:p>
            <a:pPr algn="ctr"/>
            <a:r>
              <a:rPr lang="sl-SI" sz="2000" dirty="0">
                <a:solidFill>
                  <a:srgbClr val="488CA7"/>
                </a:solidFill>
                <a:latin typeface="Arial" panose="020B0604020202020204" pitchFamily="34" charset="0"/>
                <a:cs typeface="Arial" panose="020B0604020202020204" pitchFamily="34" charset="0"/>
              </a:rPr>
              <a:t>vode v telesu</a:t>
            </a:r>
            <a:endParaRPr lang="nl-BE" sz="2000" dirty="0">
              <a:solidFill>
                <a:srgbClr val="488CA7"/>
              </a:solidFill>
              <a:latin typeface="Arial" panose="020B0604020202020204" pitchFamily="34" charset="0"/>
              <a:cs typeface="Arial" panose="020B0604020202020204" pitchFamily="34" charset="0"/>
            </a:endParaRPr>
          </a:p>
        </p:txBody>
      </p:sp>
      <p:grpSp>
        <p:nvGrpSpPr>
          <p:cNvPr id="3288" name="Group 3287"/>
          <p:cNvGrpSpPr/>
          <p:nvPr/>
        </p:nvGrpSpPr>
        <p:grpSpPr>
          <a:xfrm>
            <a:off x="1890199" y="3208767"/>
            <a:ext cx="459936" cy="852856"/>
            <a:chOff x="1827794" y="3208767"/>
            <a:chExt cx="459936" cy="852856"/>
          </a:xfrm>
          <a:solidFill>
            <a:srgbClr val="58B7DD"/>
          </a:solidFill>
        </p:grpSpPr>
        <p:sp>
          <p:nvSpPr>
            <p:cNvPr id="3287" name="Up Arrow 3286"/>
            <p:cNvSpPr/>
            <p:nvPr/>
          </p:nvSpPr>
          <p:spPr>
            <a:xfrm>
              <a:off x="1827795" y="3208767"/>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4" name="Up Arrow 283"/>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42513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3288"/>
                                        </p:tgtEl>
                                        <p:attrNameLst>
                                          <p:attrName>style.visibility</p:attrName>
                                        </p:attrNameLst>
                                      </p:cBhvr>
                                      <p:to>
                                        <p:strVal val="visible"/>
                                      </p:to>
                                    </p:set>
                                    <p:animEffect transition="in" filter="fade">
                                      <p:cBhvr>
                                        <p:cTn id="10" dur="500"/>
                                        <p:tgtEl>
                                          <p:spTgt spid="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Box 277"/>
          <p:cNvSpPr txBox="1"/>
          <p:nvPr/>
        </p:nvSpPr>
        <p:spPr>
          <a:xfrm>
            <a:off x="0" y="221435"/>
            <a:ext cx="9144000" cy="3416320"/>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Ledvice</a:t>
            </a:r>
            <a:r>
              <a:rPr lang="nl-BE" sz="5400" dirty="0">
                <a:solidFill>
                  <a:srgbClr val="E63130"/>
                </a:solidFill>
                <a:latin typeface="Arial" panose="020B0604020202020204" pitchFamily="34" charset="0"/>
                <a:cs typeface="Arial" panose="020B0604020202020204" pitchFamily="34" charset="0"/>
              </a:rPr>
              <a:t> </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vzdržujejo ravnotežje</a:t>
            </a:r>
            <a:r>
              <a:rPr lang="nl-BE" sz="5400" dirty="0">
                <a:solidFill>
                  <a:schemeClr val="bg1">
                    <a:lumMod val="65000"/>
                  </a:schemeClr>
                </a:solidFill>
                <a:latin typeface="Arial" panose="020B0604020202020204" pitchFamily="34" charset="0"/>
                <a:cs typeface="Arial" panose="020B0604020202020204" pitchFamily="34" charset="0"/>
              </a:rPr>
              <a:t> mineral</a:t>
            </a:r>
            <a:r>
              <a:rPr lang="sl-SI" sz="5400" dirty="0" err="1">
                <a:solidFill>
                  <a:schemeClr val="bg1">
                    <a:lumMod val="65000"/>
                  </a:schemeClr>
                </a:solidFill>
                <a:latin typeface="Arial" panose="020B0604020202020204" pitchFamily="34" charset="0"/>
                <a:cs typeface="Arial" panose="020B0604020202020204" pitchFamily="34" charset="0"/>
              </a:rPr>
              <a:t>ov</a:t>
            </a:r>
            <a:r>
              <a:rPr lang="sl-SI" sz="5400" dirty="0">
                <a:solidFill>
                  <a:schemeClr val="bg1">
                    <a:lumMod val="65000"/>
                  </a:schemeClr>
                </a:solidFill>
                <a:latin typeface="Arial" panose="020B0604020202020204" pitchFamily="34" charset="0"/>
                <a:cs typeface="Arial" panose="020B0604020202020204" pitchFamily="34" charset="0"/>
              </a:rPr>
              <a:t> in kemičnih snovi</a:t>
            </a:r>
            <a:r>
              <a:rPr lang="nl-BE" sz="5400" dirty="0">
                <a:solidFill>
                  <a:schemeClr val="bg1">
                    <a:lumMod val="65000"/>
                  </a:schemeClr>
                </a:solidFill>
                <a:latin typeface="Arial" panose="020B0604020202020204" pitchFamily="34" charset="0"/>
                <a:cs typeface="Arial" panose="020B0604020202020204" pitchFamily="34" charset="0"/>
              </a:rPr>
              <a:t> </a:t>
            </a:r>
            <a:endParaRPr lang="sl-SI" sz="5400" dirty="0">
              <a:solidFill>
                <a:schemeClr val="bg1">
                  <a:lumMod val="65000"/>
                </a:schemeClr>
              </a:solidFill>
              <a:latin typeface="Arial" panose="020B0604020202020204" pitchFamily="34" charset="0"/>
              <a:cs typeface="Arial" panose="020B0604020202020204" pitchFamily="34" charset="0"/>
            </a:endParaRPr>
          </a:p>
          <a:p>
            <a:pPr algn="ctr"/>
            <a:r>
              <a:rPr lang="sl-SI" sz="5400" dirty="0">
                <a:solidFill>
                  <a:srgbClr val="E63130"/>
                </a:solidFill>
                <a:latin typeface="Arial" panose="020B0604020202020204" pitchFamily="34" charset="0"/>
                <a:cs typeface="Arial" panose="020B0604020202020204" pitchFamily="34" charset="0"/>
              </a:rPr>
              <a:t>v</a:t>
            </a:r>
            <a:r>
              <a:rPr lang="nl-BE" sz="5400" dirty="0">
                <a:solidFill>
                  <a:srgbClr val="E63130"/>
                </a:solidFill>
                <a:latin typeface="Arial" panose="020B0604020202020204" pitchFamily="34" charset="0"/>
                <a:cs typeface="Arial" panose="020B0604020202020204" pitchFamily="34" charset="0"/>
              </a:rPr>
              <a:t> </a:t>
            </a:r>
            <a:r>
              <a:rPr lang="sl-SI" sz="5400" dirty="0">
                <a:solidFill>
                  <a:srgbClr val="E63130"/>
                </a:solidFill>
                <a:latin typeface="Arial" panose="020B0604020202020204" pitchFamily="34" charset="0"/>
                <a:cs typeface="Arial" panose="020B0604020202020204" pitchFamily="34" charset="0"/>
              </a:rPr>
              <a:t>tvojem</a:t>
            </a:r>
            <a:r>
              <a:rPr lang="nl-BE" sz="5400" dirty="0">
                <a:solidFill>
                  <a:srgbClr val="E63130"/>
                </a:solidFill>
                <a:latin typeface="Arial" panose="020B0604020202020204" pitchFamily="34" charset="0"/>
                <a:cs typeface="Arial" panose="020B0604020202020204" pitchFamily="34" charset="0"/>
              </a:rPr>
              <a:t> </a:t>
            </a:r>
            <a:r>
              <a:rPr lang="sl-SI" sz="5400" dirty="0">
                <a:solidFill>
                  <a:srgbClr val="E63130"/>
                </a:solidFill>
                <a:latin typeface="Arial" panose="020B0604020202020204" pitchFamily="34" charset="0"/>
                <a:cs typeface="Arial" panose="020B0604020202020204" pitchFamily="34" charset="0"/>
              </a:rPr>
              <a:t>telesu</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2968625" y="3826430"/>
            <a:ext cx="3219450" cy="2436813"/>
            <a:chOff x="2968625" y="701675"/>
            <a:chExt cx="3219450" cy="2436813"/>
          </a:xfrm>
        </p:grpSpPr>
        <p:grpSp>
          <p:nvGrpSpPr>
            <p:cNvPr id="3" name="Group 4"/>
            <p:cNvGrpSpPr>
              <a:grpSpLocks noChangeAspect="1"/>
            </p:cNvGrpSpPr>
            <p:nvPr/>
          </p:nvGrpSpPr>
          <p:grpSpPr bwMode="auto">
            <a:xfrm>
              <a:off x="2968625" y="701675"/>
              <a:ext cx="3219450" cy="2436813"/>
              <a:chOff x="1870" y="610"/>
              <a:chExt cx="2028" cy="1535"/>
            </a:xfrm>
          </p:grpSpPr>
          <p:sp>
            <p:nvSpPr>
              <p:cNvPr id="4" name="AutoShape 3"/>
              <p:cNvSpPr>
                <a:spLocks noChangeAspect="1" noChangeArrowheads="1" noTextEdit="1"/>
              </p:cNvSpPr>
              <p:nvPr/>
            </p:nvSpPr>
            <p:spPr bwMode="auto">
              <a:xfrm>
                <a:off x="1870" y="610"/>
                <a:ext cx="2020"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1878" y="1141"/>
                <a:ext cx="2020" cy="129"/>
              </a:xfrm>
              <a:prstGeom prst="rect">
                <a:avLst/>
              </a:prstGeom>
              <a:solidFill>
                <a:srgbClr val="346C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3" name="Group 92"/>
            <p:cNvGrpSpPr/>
            <p:nvPr/>
          </p:nvGrpSpPr>
          <p:grpSpPr>
            <a:xfrm>
              <a:off x="4114800" y="2471772"/>
              <a:ext cx="929640" cy="609923"/>
              <a:chOff x="1319635" y="1489076"/>
              <a:chExt cx="2400306" cy="1574800"/>
            </a:xfrm>
          </p:grpSpPr>
          <p:sp>
            <p:nvSpPr>
              <p:cNvPr id="94" name="Freeform 93"/>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
        <p:nvSpPr>
          <p:cNvPr id="12" name="Teardrop 11"/>
          <p:cNvSpPr/>
          <p:nvPr/>
        </p:nvSpPr>
        <p:spPr>
          <a:xfrm rot="18900000">
            <a:off x="3205318" y="3922382"/>
            <a:ext cx="668107" cy="668107"/>
          </a:xfrm>
          <a:prstGeom prst="teardrop">
            <a:avLst>
              <a:gd name="adj" fmla="val 149320"/>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13"/>
          <p:cNvGrpSpPr/>
          <p:nvPr/>
        </p:nvGrpSpPr>
        <p:grpSpPr>
          <a:xfrm rot="16200000">
            <a:off x="5159828" y="3592285"/>
            <a:ext cx="1007682" cy="968198"/>
            <a:chOff x="5266706" y="3722914"/>
            <a:chExt cx="1007682" cy="968198"/>
          </a:xfrm>
        </p:grpSpPr>
        <p:sp>
          <p:nvSpPr>
            <p:cNvPr id="13" name="Hexagon 12"/>
            <p:cNvSpPr/>
            <p:nvPr/>
          </p:nvSpPr>
          <p:spPr>
            <a:xfrm>
              <a:off x="5266706" y="3722914"/>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Hexagon 99"/>
            <p:cNvSpPr/>
            <p:nvPr/>
          </p:nvSpPr>
          <p:spPr>
            <a:xfrm>
              <a:off x="5729843" y="3966358"/>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Hexagon 102"/>
            <p:cNvSpPr/>
            <p:nvPr/>
          </p:nvSpPr>
          <p:spPr>
            <a:xfrm>
              <a:off x="5266706" y="4221677"/>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4838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chemeClr val="accent6">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740960"/>
            <a:ext cx="8374380" cy="1754326"/>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Ledvice nadzorujejo</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krvni tlak</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57" name="Group 256"/>
          <p:cNvGrpSpPr/>
          <p:nvPr/>
        </p:nvGrpSpPr>
        <p:grpSpPr>
          <a:xfrm>
            <a:off x="1230423" y="3456940"/>
            <a:ext cx="2324514" cy="2852894"/>
            <a:chOff x="3409743" y="3456940"/>
            <a:chExt cx="2324514" cy="2852894"/>
          </a:xfrm>
        </p:grpSpPr>
        <p:sp>
          <p:nvSpPr>
            <p:cNvPr id="256" name="Rectangle 255"/>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13" name="Group 112"/>
          <p:cNvGrpSpPr/>
          <p:nvPr/>
        </p:nvGrpSpPr>
        <p:grpSpPr>
          <a:xfrm>
            <a:off x="5433289" y="3446462"/>
            <a:ext cx="2848702" cy="3059113"/>
            <a:chOff x="5433289" y="3446462"/>
            <a:chExt cx="2848702" cy="3059113"/>
          </a:xfrm>
        </p:grpSpPr>
        <p:grpSp>
          <p:nvGrpSpPr>
            <p:cNvPr id="111" name="Group 110"/>
            <p:cNvGrpSpPr/>
            <p:nvPr/>
          </p:nvGrpSpPr>
          <p:grpSpPr>
            <a:xfrm>
              <a:off x="6899278" y="3446462"/>
              <a:ext cx="1382713" cy="3059113"/>
              <a:chOff x="7013578" y="3446462"/>
              <a:chExt cx="1382713" cy="3059113"/>
            </a:xfrm>
          </p:grpSpPr>
          <p:grpSp>
            <p:nvGrpSpPr>
              <p:cNvPr id="110" name="Group 109"/>
              <p:cNvGrpSpPr/>
              <p:nvPr/>
            </p:nvGrpSpPr>
            <p:grpSpPr>
              <a:xfrm>
                <a:off x="7365206" y="3452813"/>
                <a:ext cx="735807" cy="3045618"/>
                <a:chOff x="7365206" y="3452813"/>
                <a:chExt cx="735807" cy="3045618"/>
              </a:xfrm>
            </p:grpSpPr>
            <p:sp>
              <p:nvSpPr>
                <p:cNvPr id="107" name="Freeform 106"/>
                <p:cNvSpPr/>
                <p:nvPr/>
              </p:nvSpPr>
              <p:spPr>
                <a:xfrm>
                  <a:off x="7517606" y="3452813"/>
                  <a:ext cx="316707" cy="492918"/>
                </a:xfrm>
                <a:custGeom>
                  <a:avLst/>
                  <a:gdLst>
                    <a:gd name="connsiteX0" fmla="*/ 147638 w 316707"/>
                    <a:gd name="connsiteY0" fmla="*/ 0 h 492918"/>
                    <a:gd name="connsiteX1" fmla="*/ 92869 w 316707"/>
                    <a:gd name="connsiteY1" fmla="*/ 9525 h 492918"/>
                    <a:gd name="connsiteX2" fmla="*/ 45244 w 316707"/>
                    <a:gd name="connsiteY2" fmla="*/ 35718 h 492918"/>
                    <a:gd name="connsiteX3" fmla="*/ 9525 w 316707"/>
                    <a:gd name="connsiteY3" fmla="*/ 97631 h 492918"/>
                    <a:gd name="connsiteX4" fmla="*/ 11907 w 316707"/>
                    <a:gd name="connsiteY4" fmla="*/ 188118 h 492918"/>
                    <a:gd name="connsiteX5" fmla="*/ 14288 w 316707"/>
                    <a:gd name="connsiteY5" fmla="*/ 207168 h 492918"/>
                    <a:gd name="connsiteX6" fmla="*/ 0 w 316707"/>
                    <a:gd name="connsiteY6" fmla="*/ 216693 h 492918"/>
                    <a:gd name="connsiteX7" fmla="*/ 9525 w 316707"/>
                    <a:gd name="connsiteY7" fmla="*/ 261937 h 492918"/>
                    <a:gd name="connsiteX8" fmla="*/ 35719 w 316707"/>
                    <a:gd name="connsiteY8" fmla="*/ 307181 h 492918"/>
                    <a:gd name="connsiteX9" fmla="*/ 45244 w 316707"/>
                    <a:gd name="connsiteY9" fmla="*/ 369093 h 492918"/>
                    <a:gd name="connsiteX10" fmla="*/ 47625 w 316707"/>
                    <a:gd name="connsiteY10" fmla="*/ 481012 h 492918"/>
                    <a:gd name="connsiteX11" fmla="*/ 271463 w 316707"/>
                    <a:gd name="connsiteY11" fmla="*/ 492918 h 492918"/>
                    <a:gd name="connsiteX12" fmla="*/ 261938 w 316707"/>
                    <a:gd name="connsiteY12" fmla="*/ 397668 h 492918"/>
                    <a:gd name="connsiteX13" fmla="*/ 276225 w 316707"/>
                    <a:gd name="connsiteY13" fmla="*/ 357187 h 492918"/>
                    <a:gd name="connsiteX14" fmla="*/ 283369 w 316707"/>
                    <a:gd name="connsiteY14" fmla="*/ 319087 h 492918"/>
                    <a:gd name="connsiteX15" fmla="*/ 307182 w 316707"/>
                    <a:gd name="connsiteY15" fmla="*/ 283368 h 492918"/>
                    <a:gd name="connsiteX16" fmla="*/ 316707 w 316707"/>
                    <a:gd name="connsiteY16" fmla="*/ 221456 h 492918"/>
                    <a:gd name="connsiteX17" fmla="*/ 307182 w 316707"/>
                    <a:gd name="connsiteY17" fmla="*/ 204787 h 492918"/>
                    <a:gd name="connsiteX18" fmla="*/ 311944 w 316707"/>
                    <a:gd name="connsiteY18" fmla="*/ 147637 h 492918"/>
                    <a:gd name="connsiteX19" fmla="*/ 300038 w 316707"/>
                    <a:gd name="connsiteY19" fmla="*/ 85725 h 492918"/>
                    <a:gd name="connsiteX20" fmla="*/ 273844 w 316707"/>
                    <a:gd name="connsiteY20" fmla="*/ 45243 h 492918"/>
                    <a:gd name="connsiteX21" fmla="*/ 230982 w 316707"/>
                    <a:gd name="connsiteY21" fmla="*/ 14287 h 492918"/>
                    <a:gd name="connsiteX22" fmla="*/ 147638 w 316707"/>
                    <a:gd name="connsiteY22"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707" h="492918">
                      <a:moveTo>
                        <a:pt x="147638" y="0"/>
                      </a:moveTo>
                      <a:lnTo>
                        <a:pt x="92869" y="9525"/>
                      </a:lnTo>
                      <a:lnTo>
                        <a:pt x="45244" y="35718"/>
                      </a:lnTo>
                      <a:lnTo>
                        <a:pt x="9525" y="97631"/>
                      </a:lnTo>
                      <a:lnTo>
                        <a:pt x="11907" y="188118"/>
                      </a:lnTo>
                      <a:lnTo>
                        <a:pt x="14288" y="207168"/>
                      </a:lnTo>
                      <a:lnTo>
                        <a:pt x="0" y="216693"/>
                      </a:lnTo>
                      <a:lnTo>
                        <a:pt x="9525" y="261937"/>
                      </a:lnTo>
                      <a:lnTo>
                        <a:pt x="35719" y="307181"/>
                      </a:lnTo>
                      <a:lnTo>
                        <a:pt x="45244" y="369093"/>
                      </a:lnTo>
                      <a:cubicBezTo>
                        <a:pt x="46038" y="406399"/>
                        <a:pt x="46831" y="443706"/>
                        <a:pt x="47625" y="481012"/>
                      </a:cubicBezTo>
                      <a:lnTo>
                        <a:pt x="271463" y="492918"/>
                      </a:lnTo>
                      <a:lnTo>
                        <a:pt x="261938" y="397668"/>
                      </a:lnTo>
                      <a:lnTo>
                        <a:pt x="276225" y="357187"/>
                      </a:lnTo>
                      <a:lnTo>
                        <a:pt x="283369" y="319087"/>
                      </a:lnTo>
                      <a:lnTo>
                        <a:pt x="307182" y="283368"/>
                      </a:lnTo>
                      <a:lnTo>
                        <a:pt x="316707" y="221456"/>
                      </a:lnTo>
                      <a:lnTo>
                        <a:pt x="307182" y="204787"/>
                      </a:lnTo>
                      <a:lnTo>
                        <a:pt x="311944" y="147637"/>
                      </a:lnTo>
                      <a:lnTo>
                        <a:pt x="300038" y="85725"/>
                      </a:lnTo>
                      <a:lnTo>
                        <a:pt x="273844" y="45243"/>
                      </a:lnTo>
                      <a:lnTo>
                        <a:pt x="230982" y="14287"/>
                      </a:lnTo>
                      <a:lnTo>
                        <a:pt x="147638"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 name="Freeform 107"/>
                <p:cNvSpPr/>
                <p:nvPr/>
              </p:nvSpPr>
              <p:spPr>
                <a:xfrm>
                  <a:off x="7365206" y="6043613"/>
                  <a:ext cx="238125" cy="454818"/>
                </a:xfrm>
                <a:custGeom>
                  <a:avLst/>
                  <a:gdLst>
                    <a:gd name="connsiteX0" fmla="*/ 78582 w 238125"/>
                    <a:gd name="connsiteY0" fmla="*/ 30956 h 454818"/>
                    <a:gd name="connsiteX1" fmla="*/ 109538 w 238125"/>
                    <a:gd name="connsiteY1" fmla="*/ 159543 h 454818"/>
                    <a:gd name="connsiteX2" fmla="*/ 95250 w 238125"/>
                    <a:gd name="connsiteY2" fmla="*/ 228600 h 454818"/>
                    <a:gd name="connsiteX3" fmla="*/ 83344 w 238125"/>
                    <a:gd name="connsiteY3" fmla="*/ 273843 h 454818"/>
                    <a:gd name="connsiteX4" fmla="*/ 35719 w 238125"/>
                    <a:gd name="connsiteY4" fmla="*/ 342900 h 454818"/>
                    <a:gd name="connsiteX5" fmla="*/ 14288 w 238125"/>
                    <a:gd name="connsiteY5" fmla="*/ 369093 h 454818"/>
                    <a:gd name="connsiteX6" fmla="*/ 0 w 238125"/>
                    <a:gd name="connsiteY6" fmla="*/ 397668 h 454818"/>
                    <a:gd name="connsiteX7" fmla="*/ 16669 w 238125"/>
                    <a:gd name="connsiteY7" fmla="*/ 435768 h 454818"/>
                    <a:gd name="connsiteX8" fmla="*/ 47625 w 238125"/>
                    <a:gd name="connsiteY8" fmla="*/ 440531 h 454818"/>
                    <a:gd name="connsiteX9" fmla="*/ 80963 w 238125"/>
                    <a:gd name="connsiteY9" fmla="*/ 438150 h 454818"/>
                    <a:gd name="connsiteX10" fmla="*/ 88107 w 238125"/>
                    <a:gd name="connsiteY10" fmla="*/ 431006 h 454818"/>
                    <a:gd name="connsiteX11" fmla="*/ 104775 w 238125"/>
                    <a:gd name="connsiteY11" fmla="*/ 454818 h 454818"/>
                    <a:gd name="connsiteX12" fmla="*/ 130969 w 238125"/>
                    <a:gd name="connsiteY12" fmla="*/ 454818 h 454818"/>
                    <a:gd name="connsiteX13" fmla="*/ 171450 w 238125"/>
                    <a:gd name="connsiteY13" fmla="*/ 423862 h 454818"/>
                    <a:gd name="connsiteX14" fmla="*/ 185738 w 238125"/>
                    <a:gd name="connsiteY14" fmla="*/ 385762 h 454818"/>
                    <a:gd name="connsiteX15" fmla="*/ 209550 w 238125"/>
                    <a:gd name="connsiteY15" fmla="*/ 359568 h 454818"/>
                    <a:gd name="connsiteX16" fmla="*/ 228600 w 238125"/>
                    <a:gd name="connsiteY16" fmla="*/ 350043 h 454818"/>
                    <a:gd name="connsiteX17" fmla="*/ 238125 w 238125"/>
                    <a:gd name="connsiteY17" fmla="*/ 326231 h 454818"/>
                    <a:gd name="connsiteX18" fmla="*/ 219075 w 238125"/>
                    <a:gd name="connsiteY18" fmla="*/ 273843 h 454818"/>
                    <a:gd name="connsiteX19" fmla="*/ 233363 w 238125"/>
                    <a:gd name="connsiteY19" fmla="*/ 223837 h 454818"/>
                    <a:gd name="connsiteX20" fmla="*/ 223838 w 238125"/>
                    <a:gd name="connsiteY20" fmla="*/ 178593 h 454818"/>
                    <a:gd name="connsiteX21" fmla="*/ 223838 w 238125"/>
                    <a:gd name="connsiteY21" fmla="*/ 109537 h 454818"/>
                    <a:gd name="connsiteX22" fmla="*/ 228600 w 238125"/>
                    <a:gd name="connsiteY22" fmla="*/ 33337 h 454818"/>
                    <a:gd name="connsiteX23" fmla="*/ 126207 w 238125"/>
                    <a:gd name="connsiteY23" fmla="*/ 0 h 454818"/>
                    <a:gd name="connsiteX24" fmla="*/ 78582 w 238125"/>
                    <a:gd name="connsiteY24" fmla="*/ 30956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125" h="454818">
                      <a:moveTo>
                        <a:pt x="78582" y="30956"/>
                      </a:moveTo>
                      <a:lnTo>
                        <a:pt x="109538" y="159543"/>
                      </a:lnTo>
                      <a:lnTo>
                        <a:pt x="95250" y="228600"/>
                      </a:lnTo>
                      <a:lnTo>
                        <a:pt x="83344" y="273843"/>
                      </a:lnTo>
                      <a:lnTo>
                        <a:pt x="35719" y="342900"/>
                      </a:lnTo>
                      <a:lnTo>
                        <a:pt x="14288" y="369093"/>
                      </a:lnTo>
                      <a:lnTo>
                        <a:pt x="0" y="397668"/>
                      </a:lnTo>
                      <a:lnTo>
                        <a:pt x="16669" y="435768"/>
                      </a:lnTo>
                      <a:lnTo>
                        <a:pt x="47625" y="440531"/>
                      </a:lnTo>
                      <a:lnTo>
                        <a:pt x="80963" y="438150"/>
                      </a:lnTo>
                      <a:lnTo>
                        <a:pt x="88107" y="431006"/>
                      </a:lnTo>
                      <a:lnTo>
                        <a:pt x="104775" y="454818"/>
                      </a:lnTo>
                      <a:lnTo>
                        <a:pt x="130969" y="454818"/>
                      </a:lnTo>
                      <a:lnTo>
                        <a:pt x="171450" y="423862"/>
                      </a:lnTo>
                      <a:lnTo>
                        <a:pt x="185738" y="385762"/>
                      </a:lnTo>
                      <a:lnTo>
                        <a:pt x="209550" y="359568"/>
                      </a:lnTo>
                      <a:lnTo>
                        <a:pt x="228600" y="350043"/>
                      </a:lnTo>
                      <a:lnTo>
                        <a:pt x="238125" y="326231"/>
                      </a:lnTo>
                      <a:lnTo>
                        <a:pt x="219075" y="273843"/>
                      </a:lnTo>
                      <a:lnTo>
                        <a:pt x="233363" y="223837"/>
                      </a:lnTo>
                      <a:lnTo>
                        <a:pt x="223838" y="178593"/>
                      </a:lnTo>
                      <a:lnTo>
                        <a:pt x="223838" y="109537"/>
                      </a:lnTo>
                      <a:lnTo>
                        <a:pt x="228600" y="33337"/>
                      </a:lnTo>
                      <a:lnTo>
                        <a:pt x="126207" y="0"/>
                      </a:lnTo>
                      <a:lnTo>
                        <a:pt x="78582" y="30956"/>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Freeform 108"/>
                <p:cNvSpPr/>
                <p:nvPr/>
              </p:nvSpPr>
              <p:spPr>
                <a:xfrm>
                  <a:off x="7836694" y="6041231"/>
                  <a:ext cx="264319" cy="454819"/>
                </a:xfrm>
                <a:custGeom>
                  <a:avLst/>
                  <a:gdLst>
                    <a:gd name="connsiteX0" fmla="*/ 0 w 264319"/>
                    <a:gd name="connsiteY0" fmla="*/ 28575 h 454819"/>
                    <a:gd name="connsiteX1" fmla="*/ 9525 w 264319"/>
                    <a:gd name="connsiteY1" fmla="*/ 111919 h 454819"/>
                    <a:gd name="connsiteX2" fmla="*/ 7144 w 264319"/>
                    <a:gd name="connsiteY2" fmla="*/ 214313 h 454819"/>
                    <a:gd name="connsiteX3" fmla="*/ 19050 w 264319"/>
                    <a:gd name="connsiteY3" fmla="*/ 245269 h 454819"/>
                    <a:gd name="connsiteX4" fmla="*/ 14287 w 264319"/>
                    <a:gd name="connsiteY4" fmla="*/ 307182 h 454819"/>
                    <a:gd name="connsiteX5" fmla="*/ 14287 w 264319"/>
                    <a:gd name="connsiteY5" fmla="*/ 328613 h 454819"/>
                    <a:gd name="connsiteX6" fmla="*/ 59531 w 264319"/>
                    <a:gd name="connsiteY6" fmla="*/ 354807 h 454819"/>
                    <a:gd name="connsiteX7" fmla="*/ 71437 w 264319"/>
                    <a:gd name="connsiteY7" fmla="*/ 400050 h 454819"/>
                    <a:gd name="connsiteX8" fmla="*/ 83344 w 264319"/>
                    <a:gd name="connsiteY8" fmla="*/ 423863 h 454819"/>
                    <a:gd name="connsiteX9" fmla="*/ 107156 w 264319"/>
                    <a:gd name="connsiteY9" fmla="*/ 428625 h 454819"/>
                    <a:gd name="connsiteX10" fmla="*/ 128587 w 264319"/>
                    <a:gd name="connsiteY10" fmla="*/ 454819 h 454819"/>
                    <a:gd name="connsiteX11" fmla="*/ 178594 w 264319"/>
                    <a:gd name="connsiteY11" fmla="*/ 450057 h 454819"/>
                    <a:gd name="connsiteX12" fmla="*/ 190500 w 264319"/>
                    <a:gd name="connsiteY12" fmla="*/ 447675 h 454819"/>
                    <a:gd name="connsiteX13" fmla="*/ 207169 w 264319"/>
                    <a:gd name="connsiteY13" fmla="*/ 428625 h 454819"/>
                    <a:gd name="connsiteX14" fmla="*/ 264319 w 264319"/>
                    <a:gd name="connsiteY14" fmla="*/ 385763 h 454819"/>
                    <a:gd name="connsiteX15" fmla="*/ 235744 w 264319"/>
                    <a:gd name="connsiteY15" fmla="*/ 342900 h 454819"/>
                    <a:gd name="connsiteX16" fmla="*/ 188119 w 264319"/>
                    <a:gd name="connsiteY16" fmla="*/ 273844 h 454819"/>
                    <a:gd name="connsiteX17" fmla="*/ 147637 w 264319"/>
                    <a:gd name="connsiteY17" fmla="*/ 209550 h 454819"/>
                    <a:gd name="connsiteX18" fmla="*/ 142875 w 264319"/>
                    <a:gd name="connsiteY18" fmla="*/ 152400 h 454819"/>
                    <a:gd name="connsiteX19" fmla="*/ 161925 w 264319"/>
                    <a:gd name="connsiteY19" fmla="*/ 0 h 454819"/>
                    <a:gd name="connsiteX20" fmla="*/ 0 w 264319"/>
                    <a:gd name="connsiteY20" fmla="*/ 28575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19" h="454819">
                      <a:moveTo>
                        <a:pt x="0" y="28575"/>
                      </a:moveTo>
                      <a:lnTo>
                        <a:pt x="9525" y="111919"/>
                      </a:lnTo>
                      <a:cubicBezTo>
                        <a:pt x="8731" y="146050"/>
                        <a:pt x="7938" y="180182"/>
                        <a:pt x="7144" y="214313"/>
                      </a:cubicBezTo>
                      <a:lnTo>
                        <a:pt x="19050" y="245269"/>
                      </a:lnTo>
                      <a:lnTo>
                        <a:pt x="14287" y="307182"/>
                      </a:lnTo>
                      <a:lnTo>
                        <a:pt x="14287" y="328613"/>
                      </a:lnTo>
                      <a:lnTo>
                        <a:pt x="59531" y="354807"/>
                      </a:lnTo>
                      <a:lnTo>
                        <a:pt x="71437" y="400050"/>
                      </a:lnTo>
                      <a:lnTo>
                        <a:pt x="83344" y="423863"/>
                      </a:lnTo>
                      <a:lnTo>
                        <a:pt x="107156" y="428625"/>
                      </a:lnTo>
                      <a:lnTo>
                        <a:pt x="128587" y="454819"/>
                      </a:lnTo>
                      <a:lnTo>
                        <a:pt x="178594" y="450057"/>
                      </a:lnTo>
                      <a:lnTo>
                        <a:pt x="190500" y="447675"/>
                      </a:lnTo>
                      <a:lnTo>
                        <a:pt x="207169" y="428625"/>
                      </a:lnTo>
                      <a:lnTo>
                        <a:pt x="264319" y="385763"/>
                      </a:lnTo>
                      <a:lnTo>
                        <a:pt x="235744" y="342900"/>
                      </a:lnTo>
                      <a:lnTo>
                        <a:pt x="188119" y="273844"/>
                      </a:lnTo>
                      <a:lnTo>
                        <a:pt x="147637" y="209550"/>
                      </a:lnTo>
                      <a:lnTo>
                        <a:pt x="142875" y="152400"/>
                      </a:lnTo>
                      <a:lnTo>
                        <a:pt x="161925" y="0"/>
                      </a:lnTo>
                      <a:lnTo>
                        <a:pt x="0" y="2857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63" name="Group 24"/>
              <p:cNvGrpSpPr>
                <a:grpSpLocks noChangeAspect="1"/>
              </p:cNvGrpSpPr>
              <p:nvPr/>
            </p:nvGrpSpPr>
            <p:grpSpPr bwMode="auto">
              <a:xfrm>
                <a:off x="7013578" y="3446462"/>
                <a:ext cx="1382713" cy="3059113"/>
                <a:chOff x="4412" y="2195"/>
                <a:chExt cx="871" cy="1927"/>
              </a:xfrm>
            </p:grpSpPr>
            <p:sp>
              <p:nvSpPr>
                <p:cNvPr id="265" name="Freeform 25"/>
                <p:cNvSpPr>
                  <a:spLocks/>
                </p:cNvSpPr>
                <p:nvPr/>
              </p:nvSpPr>
              <p:spPr bwMode="auto">
                <a:xfrm>
                  <a:off x="4662" y="3239"/>
                  <a:ext cx="126" cy="631"/>
                </a:xfrm>
                <a:custGeom>
                  <a:avLst/>
                  <a:gdLst>
                    <a:gd name="T0" fmla="*/ 144 w 163"/>
                    <a:gd name="T1" fmla="*/ 0 h 817"/>
                    <a:gd name="T2" fmla="*/ 102 w 163"/>
                    <a:gd name="T3" fmla="*/ 193 h 817"/>
                    <a:gd name="T4" fmla="*/ 61 w 163"/>
                    <a:gd name="T5" fmla="*/ 454 h 817"/>
                    <a:gd name="T6" fmla="*/ 36 w 163"/>
                    <a:gd name="T7" fmla="*/ 746 h 817"/>
                    <a:gd name="T8" fmla="*/ 67 w 163"/>
                    <a:gd name="T9" fmla="*/ 481 h 817"/>
                    <a:gd name="T10" fmla="*/ 98 w 163"/>
                    <a:gd name="T11" fmla="*/ 817 h 817"/>
                    <a:gd name="T12" fmla="*/ 88 w 163"/>
                    <a:gd name="T13" fmla="*/ 479 h 817"/>
                    <a:gd name="T14" fmla="*/ 99 w 163"/>
                    <a:gd name="T15" fmla="*/ 320 h 817"/>
                    <a:gd name="T16" fmla="*/ 124 w 163"/>
                    <a:gd name="T17" fmla="*/ 214 h 817"/>
                    <a:gd name="T18" fmla="*/ 153 w 163"/>
                    <a:gd name="T19" fmla="*/ 99 h 817"/>
                    <a:gd name="T20" fmla="*/ 144 w 163"/>
                    <a:gd name="T21"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817">
                      <a:moveTo>
                        <a:pt x="144" y="0"/>
                      </a:moveTo>
                      <a:cubicBezTo>
                        <a:pt x="144" y="0"/>
                        <a:pt x="109" y="140"/>
                        <a:pt x="102" y="193"/>
                      </a:cubicBezTo>
                      <a:cubicBezTo>
                        <a:pt x="95" y="245"/>
                        <a:pt x="55" y="367"/>
                        <a:pt x="61" y="454"/>
                      </a:cubicBezTo>
                      <a:cubicBezTo>
                        <a:pt x="61" y="454"/>
                        <a:pt x="0" y="565"/>
                        <a:pt x="36" y="746"/>
                      </a:cubicBezTo>
                      <a:cubicBezTo>
                        <a:pt x="36" y="746"/>
                        <a:pt x="22" y="580"/>
                        <a:pt x="67" y="481"/>
                      </a:cubicBezTo>
                      <a:cubicBezTo>
                        <a:pt x="67" y="481"/>
                        <a:pt x="113" y="627"/>
                        <a:pt x="98" y="817"/>
                      </a:cubicBezTo>
                      <a:cubicBezTo>
                        <a:pt x="98" y="817"/>
                        <a:pt x="116" y="609"/>
                        <a:pt x="88" y="479"/>
                      </a:cubicBezTo>
                      <a:cubicBezTo>
                        <a:pt x="88" y="479"/>
                        <a:pt x="69" y="406"/>
                        <a:pt x="99" y="320"/>
                      </a:cubicBezTo>
                      <a:cubicBezTo>
                        <a:pt x="124" y="214"/>
                        <a:pt x="124" y="214"/>
                        <a:pt x="124" y="214"/>
                      </a:cubicBezTo>
                      <a:cubicBezTo>
                        <a:pt x="153" y="99"/>
                        <a:pt x="153" y="99"/>
                        <a:pt x="153" y="99"/>
                      </a:cubicBezTo>
                      <a:cubicBezTo>
                        <a:pt x="153" y="99"/>
                        <a:pt x="163" y="21"/>
                        <a:pt x="144"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
                <p:cNvSpPr>
                  <a:spLocks/>
                </p:cNvSpPr>
                <p:nvPr/>
              </p:nvSpPr>
              <p:spPr bwMode="auto">
                <a:xfrm>
                  <a:off x="4759" y="3063"/>
                  <a:ext cx="51" cy="765"/>
                </a:xfrm>
                <a:custGeom>
                  <a:avLst/>
                  <a:gdLst>
                    <a:gd name="T0" fmla="*/ 29 w 66"/>
                    <a:gd name="T1" fmla="*/ 0 h 991"/>
                    <a:gd name="T2" fmla="*/ 59 w 66"/>
                    <a:gd name="T3" fmla="*/ 246 h 991"/>
                    <a:gd name="T4" fmla="*/ 51 w 66"/>
                    <a:gd name="T5" fmla="*/ 428 h 991"/>
                    <a:gd name="T6" fmla="*/ 34 w 66"/>
                    <a:gd name="T7" fmla="*/ 558 h 991"/>
                    <a:gd name="T8" fmla="*/ 20 w 66"/>
                    <a:gd name="T9" fmla="*/ 666 h 991"/>
                    <a:gd name="T10" fmla="*/ 31 w 66"/>
                    <a:gd name="T11" fmla="*/ 760 h 991"/>
                    <a:gd name="T12" fmla="*/ 16 w 66"/>
                    <a:gd name="T13" fmla="*/ 991 h 991"/>
                    <a:gd name="T14" fmla="*/ 23 w 66"/>
                    <a:gd name="T15" fmla="*/ 763 h 991"/>
                    <a:gd name="T16" fmla="*/ 20 w 66"/>
                    <a:gd name="T17" fmla="*/ 634 h 991"/>
                    <a:gd name="T18" fmla="*/ 19 w 66"/>
                    <a:gd name="T19" fmla="*/ 558 h 991"/>
                    <a:gd name="T20" fmla="*/ 43 w 66"/>
                    <a:gd name="T21" fmla="*/ 392 h 991"/>
                    <a:gd name="T22" fmla="*/ 36 w 66"/>
                    <a:gd name="T23" fmla="*/ 262 h 991"/>
                    <a:gd name="T24" fmla="*/ 29 w 66"/>
                    <a:gd name="T2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91">
                      <a:moveTo>
                        <a:pt x="29" y="0"/>
                      </a:moveTo>
                      <a:cubicBezTo>
                        <a:pt x="29" y="0"/>
                        <a:pt x="58" y="172"/>
                        <a:pt x="59" y="246"/>
                      </a:cubicBezTo>
                      <a:cubicBezTo>
                        <a:pt x="61" y="321"/>
                        <a:pt x="66" y="377"/>
                        <a:pt x="51" y="428"/>
                      </a:cubicBezTo>
                      <a:cubicBezTo>
                        <a:pt x="36" y="479"/>
                        <a:pt x="29" y="525"/>
                        <a:pt x="34" y="558"/>
                      </a:cubicBezTo>
                      <a:cubicBezTo>
                        <a:pt x="40" y="591"/>
                        <a:pt x="26" y="645"/>
                        <a:pt x="20" y="666"/>
                      </a:cubicBezTo>
                      <a:cubicBezTo>
                        <a:pt x="15" y="687"/>
                        <a:pt x="23" y="721"/>
                        <a:pt x="31" y="760"/>
                      </a:cubicBezTo>
                      <a:cubicBezTo>
                        <a:pt x="40" y="799"/>
                        <a:pt x="40" y="903"/>
                        <a:pt x="16" y="991"/>
                      </a:cubicBezTo>
                      <a:cubicBezTo>
                        <a:pt x="16" y="991"/>
                        <a:pt x="33" y="811"/>
                        <a:pt x="23" y="763"/>
                      </a:cubicBezTo>
                      <a:cubicBezTo>
                        <a:pt x="13" y="714"/>
                        <a:pt x="0" y="682"/>
                        <a:pt x="20" y="634"/>
                      </a:cubicBezTo>
                      <a:cubicBezTo>
                        <a:pt x="20" y="634"/>
                        <a:pt x="29" y="601"/>
                        <a:pt x="19" y="558"/>
                      </a:cubicBezTo>
                      <a:cubicBezTo>
                        <a:pt x="9" y="515"/>
                        <a:pt x="26" y="439"/>
                        <a:pt x="43" y="392"/>
                      </a:cubicBezTo>
                      <a:cubicBezTo>
                        <a:pt x="59" y="345"/>
                        <a:pt x="36" y="262"/>
                        <a:pt x="36" y="262"/>
                      </a:cubicBezTo>
                      <a:cubicBezTo>
                        <a:pt x="36" y="262"/>
                        <a:pt x="18" y="36"/>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7"/>
                <p:cNvSpPr>
                  <a:spLocks/>
                </p:cNvSpPr>
                <p:nvPr/>
              </p:nvSpPr>
              <p:spPr bwMode="auto">
                <a:xfrm>
                  <a:off x="4908" y="3250"/>
                  <a:ext cx="120" cy="625"/>
                </a:xfrm>
                <a:custGeom>
                  <a:avLst/>
                  <a:gdLst>
                    <a:gd name="T0" fmla="*/ 12 w 156"/>
                    <a:gd name="T1" fmla="*/ 0 h 809"/>
                    <a:gd name="T2" fmla="*/ 93 w 156"/>
                    <a:gd name="T3" fmla="*/ 328 h 809"/>
                    <a:gd name="T4" fmla="*/ 148 w 156"/>
                    <a:gd name="T5" fmla="*/ 666 h 809"/>
                    <a:gd name="T6" fmla="*/ 120 w 156"/>
                    <a:gd name="T7" fmla="*/ 497 h 809"/>
                    <a:gd name="T8" fmla="*/ 100 w 156"/>
                    <a:gd name="T9" fmla="*/ 809 h 809"/>
                    <a:gd name="T10" fmla="*/ 111 w 156"/>
                    <a:gd name="T11" fmla="*/ 488 h 809"/>
                    <a:gd name="T12" fmla="*/ 82 w 156"/>
                    <a:gd name="T13" fmla="*/ 377 h 809"/>
                    <a:gd name="T14" fmla="*/ 25 w 156"/>
                    <a:gd name="T15" fmla="*/ 207 h 809"/>
                    <a:gd name="T16" fmla="*/ 12 w 156"/>
                    <a:gd name="T17"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809">
                      <a:moveTo>
                        <a:pt x="12" y="0"/>
                      </a:moveTo>
                      <a:cubicBezTo>
                        <a:pt x="12" y="0"/>
                        <a:pt x="58" y="234"/>
                        <a:pt x="93" y="328"/>
                      </a:cubicBezTo>
                      <a:cubicBezTo>
                        <a:pt x="127" y="422"/>
                        <a:pt x="156" y="546"/>
                        <a:pt x="148" y="666"/>
                      </a:cubicBezTo>
                      <a:cubicBezTo>
                        <a:pt x="148" y="666"/>
                        <a:pt x="140" y="537"/>
                        <a:pt x="120" y="497"/>
                      </a:cubicBezTo>
                      <a:cubicBezTo>
                        <a:pt x="120" y="497"/>
                        <a:pt x="93" y="478"/>
                        <a:pt x="100" y="809"/>
                      </a:cubicBezTo>
                      <a:cubicBezTo>
                        <a:pt x="100" y="809"/>
                        <a:pt x="62" y="564"/>
                        <a:pt x="111" y="488"/>
                      </a:cubicBezTo>
                      <a:cubicBezTo>
                        <a:pt x="111" y="488"/>
                        <a:pt x="129" y="446"/>
                        <a:pt x="82" y="377"/>
                      </a:cubicBezTo>
                      <a:cubicBezTo>
                        <a:pt x="25" y="207"/>
                        <a:pt x="25" y="207"/>
                        <a:pt x="25" y="207"/>
                      </a:cubicBezTo>
                      <a:cubicBezTo>
                        <a:pt x="25" y="207"/>
                        <a:pt x="0" y="58"/>
                        <a:pt x="12"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8"/>
                <p:cNvSpPr>
                  <a:spLocks/>
                </p:cNvSpPr>
                <p:nvPr/>
              </p:nvSpPr>
              <p:spPr bwMode="auto">
                <a:xfrm>
                  <a:off x="4843" y="2974"/>
                  <a:ext cx="109" cy="843"/>
                </a:xfrm>
                <a:custGeom>
                  <a:avLst/>
                  <a:gdLst>
                    <a:gd name="T0" fmla="*/ 0 w 141"/>
                    <a:gd name="T1" fmla="*/ 12 h 1092"/>
                    <a:gd name="T2" fmla="*/ 90 w 141"/>
                    <a:gd name="T3" fmla="*/ 198 h 1092"/>
                    <a:gd name="T4" fmla="*/ 59 w 141"/>
                    <a:gd name="T5" fmla="*/ 450 h 1092"/>
                    <a:gd name="T6" fmla="*/ 109 w 141"/>
                    <a:gd name="T7" fmla="*/ 738 h 1092"/>
                    <a:gd name="T8" fmla="*/ 112 w 141"/>
                    <a:gd name="T9" fmla="*/ 926 h 1092"/>
                    <a:gd name="T10" fmla="*/ 132 w 141"/>
                    <a:gd name="T11" fmla="*/ 1092 h 1092"/>
                    <a:gd name="T12" fmla="*/ 121 w 141"/>
                    <a:gd name="T13" fmla="*/ 919 h 1092"/>
                    <a:gd name="T14" fmla="*/ 114 w 141"/>
                    <a:gd name="T15" fmla="*/ 722 h 1092"/>
                    <a:gd name="T16" fmla="*/ 81 w 141"/>
                    <a:gd name="T17" fmla="*/ 400 h 1092"/>
                    <a:gd name="T18" fmla="*/ 117 w 141"/>
                    <a:gd name="T19" fmla="*/ 195 h 1092"/>
                    <a:gd name="T20" fmla="*/ 13 w 141"/>
                    <a:gd name="T21" fmla="*/ 0 h 1092"/>
                    <a:gd name="T22" fmla="*/ 0 w 141"/>
                    <a:gd name="T23" fmla="*/ 1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092">
                      <a:moveTo>
                        <a:pt x="0" y="12"/>
                      </a:moveTo>
                      <a:cubicBezTo>
                        <a:pt x="0" y="12"/>
                        <a:pt x="90" y="105"/>
                        <a:pt x="90" y="198"/>
                      </a:cubicBezTo>
                      <a:cubicBezTo>
                        <a:pt x="90" y="290"/>
                        <a:pt x="55" y="378"/>
                        <a:pt x="59" y="450"/>
                      </a:cubicBezTo>
                      <a:cubicBezTo>
                        <a:pt x="63" y="522"/>
                        <a:pt x="84" y="664"/>
                        <a:pt x="109" y="738"/>
                      </a:cubicBezTo>
                      <a:cubicBezTo>
                        <a:pt x="134" y="811"/>
                        <a:pt x="112" y="888"/>
                        <a:pt x="112" y="926"/>
                      </a:cubicBezTo>
                      <a:cubicBezTo>
                        <a:pt x="112" y="963"/>
                        <a:pt x="119" y="1039"/>
                        <a:pt x="132" y="1092"/>
                      </a:cubicBezTo>
                      <a:cubicBezTo>
                        <a:pt x="132" y="1092"/>
                        <a:pt x="114" y="942"/>
                        <a:pt x="121" y="919"/>
                      </a:cubicBezTo>
                      <a:cubicBezTo>
                        <a:pt x="128" y="895"/>
                        <a:pt x="141" y="789"/>
                        <a:pt x="114" y="722"/>
                      </a:cubicBezTo>
                      <a:cubicBezTo>
                        <a:pt x="88" y="656"/>
                        <a:pt x="63" y="486"/>
                        <a:pt x="81" y="400"/>
                      </a:cubicBezTo>
                      <a:cubicBezTo>
                        <a:pt x="81" y="400"/>
                        <a:pt x="124" y="243"/>
                        <a:pt x="117" y="195"/>
                      </a:cubicBezTo>
                      <a:cubicBezTo>
                        <a:pt x="110" y="147"/>
                        <a:pt x="65" y="37"/>
                        <a:pt x="13" y="0"/>
                      </a:cubicBezTo>
                      <a:lnTo>
                        <a:pt x="0" y="12"/>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9"/>
                <p:cNvSpPr>
                  <a:spLocks/>
                </p:cNvSpPr>
                <p:nvPr/>
              </p:nvSpPr>
              <p:spPr bwMode="auto">
                <a:xfrm>
                  <a:off x="4778" y="2900"/>
                  <a:ext cx="66" cy="136"/>
                </a:xfrm>
                <a:custGeom>
                  <a:avLst/>
                  <a:gdLst>
                    <a:gd name="T0" fmla="*/ 55 w 85"/>
                    <a:gd name="T1" fmla="*/ 9 h 177"/>
                    <a:gd name="T2" fmla="*/ 34 w 85"/>
                    <a:gd name="T3" fmla="*/ 96 h 177"/>
                    <a:gd name="T4" fmla="*/ 0 w 85"/>
                    <a:gd name="T5" fmla="*/ 177 h 177"/>
                    <a:gd name="T6" fmla="*/ 30 w 85"/>
                    <a:gd name="T7" fmla="*/ 126 h 177"/>
                    <a:gd name="T8" fmla="*/ 63 w 85"/>
                    <a:gd name="T9" fmla="*/ 95 h 177"/>
                    <a:gd name="T10" fmla="*/ 81 w 85"/>
                    <a:gd name="T11" fmla="*/ 54 h 177"/>
                    <a:gd name="T12" fmla="*/ 85 w 85"/>
                    <a:gd name="T13" fmla="*/ 2 h 177"/>
                    <a:gd name="T14" fmla="*/ 56 w 85"/>
                    <a:gd name="T15" fmla="*/ 7 h 177"/>
                    <a:gd name="T16" fmla="*/ 57 w 85"/>
                    <a:gd name="T17"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77">
                      <a:moveTo>
                        <a:pt x="55" y="9"/>
                      </a:moveTo>
                      <a:cubicBezTo>
                        <a:pt x="60" y="37"/>
                        <a:pt x="51" y="73"/>
                        <a:pt x="34" y="96"/>
                      </a:cubicBezTo>
                      <a:cubicBezTo>
                        <a:pt x="13" y="122"/>
                        <a:pt x="1" y="143"/>
                        <a:pt x="0" y="177"/>
                      </a:cubicBezTo>
                      <a:cubicBezTo>
                        <a:pt x="9" y="160"/>
                        <a:pt x="20" y="143"/>
                        <a:pt x="30" y="126"/>
                      </a:cubicBezTo>
                      <a:cubicBezTo>
                        <a:pt x="39" y="112"/>
                        <a:pt x="50" y="106"/>
                        <a:pt x="63" y="95"/>
                      </a:cubicBezTo>
                      <a:cubicBezTo>
                        <a:pt x="77" y="83"/>
                        <a:pt x="81" y="73"/>
                        <a:pt x="81" y="54"/>
                      </a:cubicBezTo>
                      <a:cubicBezTo>
                        <a:pt x="81" y="37"/>
                        <a:pt x="82" y="19"/>
                        <a:pt x="85" y="2"/>
                      </a:cubicBezTo>
                      <a:cubicBezTo>
                        <a:pt x="74" y="0"/>
                        <a:pt x="66" y="7"/>
                        <a:pt x="56" y="7"/>
                      </a:cubicBezTo>
                      <a:cubicBezTo>
                        <a:pt x="53" y="5"/>
                        <a:pt x="57" y="7"/>
                        <a:pt x="57" y="6"/>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0"/>
                <p:cNvSpPr>
                  <a:spLocks/>
                </p:cNvSpPr>
                <p:nvPr/>
              </p:nvSpPr>
              <p:spPr bwMode="auto">
                <a:xfrm>
                  <a:off x="4851" y="2879"/>
                  <a:ext cx="57" cy="79"/>
                </a:xfrm>
                <a:custGeom>
                  <a:avLst/>
                  <a:gdLst>
                    <a:gd name="T0" fmla="*/ 7 w 74"/>
                    <a:gd name="T1" fmla="*/ 3 h 102"/>
                    <a:gd name="T2" fmla="*/ 26 w 74"/>
                    <a:gd name="T3" fmla="*/ 35 h 102"/>
                    <a:gd name="T4" fmla="*/ 51 w 74"/>
                    <a:gd name="T5" fmla="*/ 68 h 102"/>
                    <a:gd name="T6" fmla="*/ 39 w 74"/>
                    <a:gd name="T7" fmla="*/ 71 h 102"/>
                    <a:gd name="T8" fmla="*/ 74 w 74"/>
                    <a:gd name="T9" fmla="*/ 96 h 102"/>
                    <a:gd name="T10" fmla="*/ 65 w 74"/>
                    <a:gd name="T11" fmla="*/ 98 h 102"/>
                    <a:gd name="T12" fmla="*/ 65 w 74"/>
                    <a:gd name="T13" fmla="*/ 98 h 102"/>
                    <a:gd name="T14" fmla="*/ 66 w 74"/>
                    <a:gd name="T15" fmla="*/ 101 h 102"/>
                    <a:gd name="T16" fmla="*/ 19 w 74"/>
                    <a:gd name="T17" fmla="*/ 62 h 102"/>
                    <a:gd name="T18" fmla="*/ 4 w 74"/>
                    <a:gd name="T19" fmla="*/ 33 h 102"/>
                    <a:gd name="T20" fmla="*/ 2 w 74"/>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7" y="3"/>
                      </a:moveTo>
                      <a:cubicBezTo>
                        <a:pt x="24" y="4"/>
                        <a:pt x="24" y="22"/>
                        <a:pt x="26" y="35"/>
                      </a:cubicBezTo>
                      <a:cubicBezTo>
                        <a:pt x="29" y="54"/>
                        <a:pt x="37" y="57"/>
                        <a:pt x="51" y="68"/>
                      </a:cubicBezTo>
                      <a:cubicBezTo>
                        <a:pt x="46" y="68"/>
                        <a:pt x="43" y="70"/>
                        <a:pt x="39" y="71"/>
                      </a:cubicBezTo>
                      <a:cubicBezTo>
                        <a:pt x="39" y="84"/>
                        <a:pt x="63" y="91"/>
                        <a:pt x="74" y="96"/>
                      </a:cubicBezTo>
                      <a:cubicBezTo>
                        <a:pt x="71" y="96"/>
                        <a:pt x="67" y="98"/>
                        <a:pt x="65" y="98"/>
                      </a:cubicBezTo>
                      <a:cubicBezTo>
                        <a:pt x="64" y="98"/>
                        <a:pt x="64" y="98"/>
                        <a:pt x="65" y="98"/>
                      </a:cubicBezTo>
                      <a:cubicBezTo>
                        <a:pt x="64" y="97"/>
                        <a:pt x="66" y="102"/>
                        <a:pt x="66" y="101"/>
                      </a:cubicBezTo>
                      <a:cubicBezTo>
                        <a:pt x="44" y="98"/>
                        <a:pt x="28" y="82"/>
                        <a:pt x="19" y="62"/>
                      </a:cubicBezTo>
                      <a:cubicBezTo>
                        <a:pt x="15" y="53"/>
                        <a:pt x="7" y="42"/>
                        <a:pt x="4" y="33"/>
                      </a:cubicBezTo>
                      <a:cubicBezTo>
                        <a:pt x="0" y="23"/>
                        <a:pt x="7" y="10"/>
                        <a:pt x="2"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1"/>
                <p:cNvSpPr>
                  <a:spLocks/>
                </p:cNvSpPr>
                <p:nvPr/>
              </p:nvSpPr>
              <p:spPr bwMode="auto">
                <a:xfrm>
                  <a:off x="4838" y="2818"/>
                  <a:ext cx="60" cy="29"/>
                </a:xfrm>
                <a:custGeom>
                  <a:avLst/>
                  <a:gdLst>
                    <a:gd name="T0" fmla="*/ 55 w 77"/>
                    <a:gd name="T1" fmla="*/ 0 h 37"/>
                    <a:gd name="T2" fmla="*/ 73 w 77"/>
                    <a:gd name="T3" fmla="*/ 7 h 37"/>
                    <a:gd name="T4" fmla="*/ 70 w 77"/>
                    <a:gd name="T5" fmla="*/ 11 h 37"/>
                    <a:gd name="T6" fmla="*/ 76 w 77"/>
                    <a:gd name="T7" fmla="*/ 15 h 37"/>
                    <a:gd name="T8" fmla="*/ 76 w 77"/>
                    <a:gd name="T9" fmla="*/ 15 h 37"/>
                    <a:gd name="T10" fmla="*/ 67 w 77"/>
                    <a:gd name="T11" fmla="*/ 21 h 37"/>
                    <a:gd name="T12" fmla="*/ 74 w 77"/>
                    <a:gd name="T13" fmla="*/ 33 h 37"/>
                    <a:gd name="T14" fmla="*/ 69 w 77"/>
                    <a:gd name="T15" fmla="*/ 34 h 37"/>
                    <a:gd name="T16" fmla="*/ 18 w 77"/>
                    <a:gd name="T17" fmla="*/ 26 h 37"/>
                    <a:gd name="T18" fmla="*/ 54 w 77"/>
                    <a:gd name="T1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7">
                      <a:moveTo>
                        <a:pt x="55" y="0"/>
                      </a:moveTo>
                      <a:cubicBezTo>
                        <a:pt x="59" y="2"/>
                        <a:pt x="67" y="5"/>
                        <a:pt x="73" y="7"/>
                      </a:cubicBezTo>
                      <a:cubicBezTo>
                        <a:pt x="72" y="8"/>
                        <a:pt x="71" y="10"/>
                        <a:pt x="70" y="11"/>
                      </a:cubicBezTo>
                      <a:cubicBezTo>
                        <a:pt x="72" y="12"/>
                        <a:pt x="74" y="14"/>
                        <a:pt x="76" y="15"/>
                      </a:cubicBezTo>
                      <a:cubicBezTo>
                        <a:pt x="77" y="15"/>
                        <a:pt x="77" y="15"/>
                        <a:pt x="76" y="15"/>
                      </a:cubicBezTo>
                      <a:cubicBezTo>
                        <a:pt x="72" y="16"/>
                        <a:pt x="70" y="19"/>
                        <a:pt x="67" y="21"/>
                      </a:cubicBezTo>
                      <a:cubicBezTo>
                        <a:pt x="68" y="25"/>
                        <a:pt x="71" y="30"/>
                        <a:pt x="74" y="33"/>
                      </a:cubicBezTo>
                      <a:cubicBezTo>
                        <a:pt x="73" y="34"/>
                        <a:pt x="71" y="34"/>
                        <a:pt x="69" y="34"/>
                      </a:cubicBezTo>
                      <a:cubicBezTo>
                        <a:pt x="68" y="37"/>
                        <a:pt x="24" y="32"/>
                        <a:pt x="18" y="26"/>
                      </a:cubicBezTo>
                      <a:cubicBezTo>
                        <a:pt x="0" y="8"/>
                        <a:pt x="45" y="6"/>
                        <a:pt x="54" y="2"/>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32"/>
                <p:cNvSpPr>
                  <a:spLocks/>
                </p:cNvSpPr>
                <p:nvPr/>
              </p:nvSpPr>
              <p:spPr bwMode="auto">
                <a:xfrm>
                  <a:off x="4776" y="2724"/>
                  <a:ext cx="78" cy="189"/>
                </a:xfrm>
                <a:custGeom>
                  <a:avLst/>
                  <a:gdLst>
                    <a:gd name="T0" fmla="*/ 40 w 100"/>
                    <a:gd name="T1" fmla="*/ 2 h 245"/>
                    <a:gd name="T2" fmla="*/ 44 w 100"/>
                    <a:gd name="T3" fmla="*/ 97 h 245"/>
                    <a:gd name="T4" fmla="*/ 37 w 100"/>
                    <a:gd name="T5" fmla="*/ 141 h 245"/>
                    <a:gd name="T6" fmla="*/ 0 w 100"/>
                    <a:gd name="T7" fmla="*/ 152 h 245"/>
                    <a:gd name="T8" fmla="*/ 8 w 100"/>
                    <a:gd name="T9" fmla="*/ 151 h 245"/>
                    <a:gd name="T10" fmla="*/ 4 w 100"/>
                    <a:gd name="T11" fmla="*/ 172 h 245"/>
                    <a:gd name="T12" fmla="*/ 30 w 100"/>
                    <a:gd name="T13" fmla="*/ 158 h 245"/>
                    <a:gd name="T14" fmla="*/ 36 w 100"/>
                    <a:gd name="T15" fmla="*/ 182 h 245"/>
                    <a:gd name="T16" fmla="*/ 9 w 100"/>
                    <a:gd name="T17" fmla="*/ 194 h 245"/>
                    <a:gd name="T18" fmla="*/ 37 w 100"/>
                    <a:gd name="T19" fmla="*/ 207 h 245"/>
                    <a:gd name="T20" fmla="*/ 89 w 100"/>
                    <a:gd name="T21" fmla="*/ 228 h 245"/>
                    <a:gd name="T22" fmla="*/ 90 w 100"/>
                    <a:gd name="T23" fmla="*/ 161 h 245"/>
                    <a:gd name="T24" fmla="*/ 98 w 100"/>
                    <a:gd name="T25" fmla="*/ 145 h 245"/>
                    <a:gd name="T26" fmla="*/ 89 w 100"/>
                    <a:gd name="T27" fmla="*/ 121 h 245"/>
                    <a:gd name="T28" fmla="*/ 81 w 100"/>
                    <a:gd name="T29" fmla="*/ 63 h 245"/>
                    <a:gd name="T30" fmla="*/ 83 w 100"/>
                    <a:gd name="T31" fmla="*/ 10 h 245"/>
                    <a:gd name="T32" fmla="*/ 61 w 100"/>
                    <a:gd name="T33" fmla="*/ 6 h 245"/>
                    <a:gd name="T34" fmla="*/ 41 w 100"/>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245">
                      <a:moveTo>
                        <a:pt x="40" y="2"/>
                      </a:moveTo>
                      <a:cubicBezTo>
                        <a:pt x="40" y="31"/>
                        <a:pt x="44" y="65"/>
                        <a:pt x="44" y="97"/>
                      </a:cubicBezTo>
                      <a:cubicBezTo>
                        <a:pt x="44" y="111"/>
                        <a:pt x="47" y="131"/>
                        <a:pt x="37" y="141"/>
                      </a:cubicBezTo>
                      <a:cubicBezTo>
                        <a:pt x="28" y="150"/>
                        <a:pt x="10" y="147"/>
                        <a:pt x="0" y="152"/>
                      </a:cubicBezTo>
                      <a:cubicBezTo>
                        <a:pt x="2" y="152"/>
                        <a:pt x="6" y="152"/>
                        <a:pt x="8" y="151"/>
                      </a:cubicBezTo>
                      <a:cubicBezTo>
                        <a:pt x="11" y="158"/>
                        <a:pt x="3" y="164"/>
                        <a:pt x="4" y="172"/>
                      </a:cubicBezTo>
                      <a:cubicBezTo>
                        <a:pt x="10" y="168"/>
                        <a:pt x="23" y="157"/>
                        <a:pt x="30" y="158"/>
                      </a:cubicBezTo>
                      <a:cubicBezTo>
                        <a:pt x="39" y="158"/>
                        <a:pt x="42" y="174"/>
                        <a:pt x="36" y="182"/>
                      </a:cubicBezTo>
                      <a:cubicBezTo>
                        <a:pt x="31" y="188"/>
                        <a:pt x="11" y="183"/>
                        <a:pt x="9" y="194"/>
                      </a:cubicBezTo>
                      <a:cubicBezTo>
                        <a:pt x="8" y="203"/>
                        <a:pt x="32" y="204"/>
                        <a:pt x="37" y="207"/>
                      </a:cubicBezTo>
                      <a:cubicBezTo>
                        <a:pt x="47" y="212"/>
                        <a:pt x="73" y="245"/>
                        <a:pt x="89" y="228"/>
                      </a:cubicBezTo>
                      <a:cubicBezTo>
                        <a:pt x="100" y="215"/>
                        <a:pt x="84" y="178"/>
                        <a:pt x="90" y="161"/>
                      </a:cubicBezTo>
                      <a:cubicBezTo>
                        <a:pt x="92" y="155"/>
                        <a:pt x="97" y="152"/>
                        <a:pt x="98" y="145"/>
                      </a:cubicBezTo>
                      <a:cubicBezTo>
                        <a:pt x="98" y="138"/>
                        <a:pt x="91" y="128"/>
                        <a:pt x="89" y="121"/>
                      </a:cubicBezTo>
                      <a:cubicBezTo>
                        <a:pt x="83" y="103"/>
                        <a:pt x="80" y="82"/>
                        <a:pt x="81" y="63"/>
                      </a:cubicBezTo>
                      <a:cubicBezTo>
                        <a:pt x="82" y="50"/>
                        <a:pt x="91" y="19"/>
                        <a:pt x="83" y="10"/>
                      </a:cubicBezTo>
                      <a:cubicBezTo>
                        <a:pt x="78" y="6"/>
                        <a:pt x="66" y="7"/>
                        <a:pt x="61" y="6"/>
                      </a:cubicBezTo>
                      <a:cubicBezTo>
                        <a:pt x="55" y="5"/>
                        <a:pt x="44" y="0"/>
                        <a:pt x="41"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33"/>
                <p:cNvSpPr>
                  <a:spLocks/>
                </p:cNvSpPr>
                <p:nvPr/>
              </p:nvSpPr>
              <p:spPr bwMode="auto">
                <a:xfrm>
                  <a:off x="4734" y="2736"/>
                  <a:ext cx="256" cy="1228"/>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34"/>
                <p:cNvSpPr>
                  <a:spLocks/>
                </p:cNvSpPr>
                <p:nvPr/>
              </p:nvSpPr>
              <p:spPr bwMode="auto">
                <a:xfrm>
                  <a:off x="4739" y="2625"/>
                  <a:ext cx="66" cy="122"/>
                </a:xfrm>
                <a:custGeom>
                  <a:avLst/>
                  <a:gdLst>
                    <a:gd name="T0" fmla="*/ 74 w 85"/>
                    <a:gd name="T1" fmla="*/ 16 h 159"/>
                    <a:gd name="T2" fmla="*/ 28 w 85"/>
                    <a:gd name="T3" fmla="*/ 0 h 159"/>
                    <a:gd name="T4" fmla="*/ 33 w 85"/>
                    <a:gd name="T5" fmla="*/ 10 h 159"/>
                    <a:gd name="T6" fmla="*/ 25 w 85"/>
                    <a:gd name="T7" fmla="*/ 7 h 159"/>
                    <a:gd name="T8" fmla="*/ 28 w 85"/>
                    <a:gd name="T9" fmla="*/ 14 h 159"/>
                    <a:gd name="T10" fmla="*/ 23 w 85"/>
                    <a:gd name="T11" fmla="*/ 14 h 159"/>
                    <a:gd name="T12" fmla="*/ 27 w 85"/>
                    <a:gd name="T13" fmla="*/ 21 h 159"/>
                    <a:gd name="T14" fmla="*/ 13 w 85"/>
                    <a:gd name="T15" fmla="*/ 27 h 159"/>
                    <a:gd name="T16" fmla="*/ 21 w 85"/>
                    <a:gd name="T17" fmla="*/ 29 h 159"/>
                    <a:gd name="T18" fmla="*/ 15 w 85"/>
                    <a:gd name="T19" fmla="*/ 33 h 159"/>
                    <a:gd name="T20" fmla="*/ 26 w 85"/>
                    <a:gd name="T21" fmla="*/ 33 h 159"/>
                    <a:gd name="T22" fmla="*/ 22 w 85"/>
                    <a:gd name="T23" fmla="*/ 36 h 159"/>
                    <a:gd name="T24" fmla="*/ 52 w 85"/>
                    <a:gd name="T25" fmla="*/ 37 h 159"/>
                    <a:gd name="T26" fmla="*/ 36 w 85"/>
                    <a:gd name="T27" fmla="*/ 68 h 159"/>
                    <a:gd name="T28" fmla="*/ 23 w 85"/>
                    <a:gd name="T29" fmla="*/ 102 h 159"/>
                    <a:gd name="T30" fmla="*/ 0 w 85"/>
                    <a:gd name="T31" fmla="*/ 104 h 159"/>
                    <a:gd name="T32" fmla="*/ 9 w 85"/>
                    <a:gd name="T33" fmla="*/ 107 h 159"/>
                    <a:gd name="T34" fmla="*/ 3 w 85"/>
                    <a:gd name="T35" fmla="*/ 111 h 159"/>
                    <a:gd name="T36" fmla="*/ 15 w 85"/>
                    <a:gd name="T37" fmla="*/ 110 h 159"/>
                    <a:gd name="T38" fmla="*/ 11 w 85"/>
                    <a:gd name="T39" fmla="*/ 121 h 159"/>
                    <a:gd name="T40" fmla="*/ 17 w 85"/>
                    <a:gd name="T41" fmla="*/ 120 h 159"/>
                    <a:gd name="T42" fmla="*/ 15 w 85"/>
                    <a:gd name="T43" fmla="*/ 128 h 159"/>
                    <a:gd name="T44" fmla="*/ 22 w 85"/>
                    <a:gd name="T45" fmla="*/ 124 h 159"/>
                    <a:gd name="T46" fmla="*/ 24 w 85"/>
                    <a:gd name="T47" fmla="*/ 132 h 159"/>
                    <a:gd name="T48" fmla="*/ 28 w 85"/>
                    <a:gd name="T49" fmla="*/ 130 h 159"/>
                    <a:gd name="T50" fmla="*/ 28 w 85"/>
                    <a:gd name="T51" fmla="*/ 135 h 159"/>
                    <a:gd name="T52" fmla="*/ 32 w 85"/>
                    <a:gd name="T53" fmla="*/ 133 h 159"/>
                    <a:gd name="T54" fmla="*/ 35 w 85"/>
                    <a:gd name="T55" fmla="*/ 140 h 159"/>
                    <a:gd name="T56" fmla="*/ 39 w 85"/>
                    <a:gd name="T57" fmla="*/ 138 h 159"/>
                    <a:gd name="T58" fmla="*/ 45 w 85"/>
                    <a:gd name="T59" fmla="*/ 159 h 159"/>
                    <a:gd name="T60" fmla="*/ 48 w 85"/>
                    <a:gd name="T61" fmla="*/ 148 h 159"/>
                    <a:gd name="T62" fmla="*/ 52 w 85"/>
                    <a:gd name="T63" fmla="*/ 157 h 159"/>
                    <a:gd name="T64" fmla="*/ 53 w 85"/>
                    <a:gd name="T65" fmla="*/ 145 h 159"/>
                    <a:gd name="T66" fmla="*/ 58 w 85"/>
                    <a:gd name="T67" fmla="*/ 153 h 159"/>
                    <a:gd name="T68" fmla="*/ 59 w 85"/>
                    <a:gd name="T69" fmla="*/ 145 h 159"/>
                    <a:gd name="T70" fmla="*/ 63 w 85"/>
                    <a:gd name="T71" fmla="*/ 149 h 159"/>
                    <a:gd name="T72" fmla="*/ 63 w 85"/>
                    <a:gd name="T73" fmla="*/ 81 h 159"/>
                    <a:gd name="T74" fmla="*/ 74 w 85"/>
                    <a:gd name="T7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59">
                      <a:moveTo>
                        <a:pt x="74" y="16"/>
                      </a:moveTo>
                      <a:cubicBezTo>
                        <a:pt x="61" y="18"/>
                        <a:pt x="39" y="9"/>
                        <a:pt x="28" y="0"/>
                      </a:cubicBezTo>
                      <a:cubicBezTo>
                        <a:pt x="29" y="4"/>
                        <a:pt x="32" y="6"/>
                        <a:pt x="33" y="10"/>
                      </a:cubicBezTo>
                      <a:cubicBezTo>
                        <a:pt x="31" y="8"/>
                        <a:pt x="27" y="8"/>
                        <a:pt x="25" y="7"/>
                      </a:cubicBezTo>
                      <a:cubicBezTo>
                        <a:pt x="26" y="10"/>
                        <a:pt x="26" y="12"/>
                        <a:pt x="28" y="14"/>
                      </a:cubicBezTo>
                      <a:cubicBezTo>
                        <a:pt x="26" y="14"/>
                        <a:pt x="24" y="14"/>
                        <a:pt x="23" y="14"/>
                      </a:cubicBezTo>
                      <a:cubicBezTo>
                        <a:pt x="24" y="15"/>
                        <a:pt x="25" y="20"/>
                        <a:pt x="27" y="21"/>
                      </a:cubicBezTo>
                      <a:cubicBezTo>
                        <a:pt x="21" y="21"/>
                        <a:pt x="17" y="24"/>
                        <a:pt x="13" y="27"/>
                      </a:cubicBezTo>
                      <a:cubicBezTo>
                        <a:pt x="16" y="27"/>
                        <a:pt x="18" y="29"/>
                        <a:pt x="21" y="29"/>
                      </a:cubicBezTo>
                      <a:cubicBezTo>
                        <a:pt x="19" y="29"/>
                        <a:pt x="17" y="32"/>
                        <a:pt x="15" y="33"/>
                      </a:cubicBezTo>
                      <a:cubicBezTo>
                        <a:pt x="19" y="34"/>
                        <a:pt x="23" y="34"/>
                        <a:pt x="26" y="33"/>
                      </a:cubicBezTo>
                      <a:cubicBezTo>
                        <a:pt x="24" y="34"/>
                        <a:pt x="23" y="36"/>
                        <a:pt x="22" y="36"/>
                      </a:cubicBezTo>
                      <a:cubicBezTo>
                        <a:pt x="31" y="37"/>
                        <a:pt x="43" y="33"/>
                        <a:pt x="52" y="37"/>
                      </a:cubicBezTo>
                      <a:cubicBezTo>
                        <a:pt x="49" y="48"/>
                        <a:pt x="42" y="59"/>
                        <a:pt x="36" y="68"/>
                      </a:cubicBezTo>
                      <a:cubicBezTo>
                        <a:pt x="28" y="79"/>
                        <a:pt x="28" y="90"/>
                        <a:pt x="23" y="102"/>
                      </a:cubicBezTo>
                      <a:cubicBezTo>
                        <a:pt x="18" y="101"/>
                        <a:pt x="4" y="103"/>
                        <a:pt x="0" y="104"/>
                      </a:cubicBezTo>
                      <a:cubicBezTo>
                        <a:pt x="3" y="105"/>
                        <a:pt x="6" y="107"/>
                        <a:pt x="9" y="107"/>
                      </a:cubicBezTo>
                      <a:cubicBezTo>
                        <a:pt x="6" y="108"/>
                        <a:pt x="5" y="110"/>
                        <a:pt x="3" y="111"/>
                      </a:cubicBezTo>
                      <a:cubicBezTo>
                        <a:pt x="7" y="113"/>
                        <a:pt x="11" y="111"/>
                        <a:pt x="15" y="110"/>
                      </a:cubicBezTo>
                      <a:cubicBezTo>
                        <a:pt x="11" y="113"/>
                        <a:pt x="9" y="117"/>
                        <a:pt x="11" y="121"/>
                      </a:cubicBezTo>
                      <a:cubicBezTo>
                        <a:pt x="13" y="120"/>
                        <a:pt x="16" y="121"/>
                        <a:pt x="17" y="120"/>
                      </a:cubicBezTo>
                      <a:cubicBezTo>
                        <a:pt x="16" y="122"/>
                        <a:pt x="16" y="126"/>
                        <a:pt x="15" y="128"/>
                      </a:cubicBezTo>
                      <a:cubicBezTo>
                        <a:pt x="17" y="127"/>
                        <a:pt x="20" y="127"/>
                        <a:pt x="22" y="124"/>
                      </a:cubicBezTo>
                      <a:cubicBezTo>
                        <a:pt x="21" y="128"/>
                        <a:pt x="23" y="130"/>
                        <a:pt x="24" y="132"/>
                      </a:cubicBezTo>
                      <a:cubicBezTo>
                        <a:pt x="25" y="131"/>
                        <a:pt x="27" y="131"/>
                        <a:pt x="28" y="130"/>
                      </a:cubicBezTo>
                      <a:cubicBezTo>
                        <a:pt x="27" y="132"/>
                        <a:pt x="28" y="134"/>
                        <a:pt x="28" y="135"/>
                      </a:cubicBezTo>
                      <a:cubicBezTo>
                        <a:pt x="29" y="134"/>
                        <a:pt x="31" y="134"/>
                        <a:pt x="32" y="133"/>
                      </a:cubicBezTo>
                      <a:cubicBezTo>
                        <a:pt x="32" y="135"/>
                        <a:pt x="35" y="138"/>
                        <a:pt x="35" y="140"/>
                      </a:cubicBezTo>
                      <a:cubicBezTo>
                        <a:pt x="36" y="140"/>
                        <a:pt x="38" y="139"/>
                        <a:pt x="39" y="138"/>
                      </a:cubicBezTo>
                      <a:cubicBezTo>
                        <a:pt x="39" y="145"/>
                        <a:pt x="43" y="153"/>
                        <a:pt x="45" y="159"/>
                      </a:cubicBezTo>
                      <a:cubicBezTo>
                        <a:pt x="46" y="155"/>
                        <a:pt x="47" y="151"/>
                        <a:pt x="48" y="148"/>
                      </a:cubicBezTo>
                      <a:cubicBezTo>
                        <a:pt x="48" y="152"/>
                        <a:pt x="50" y="155"/>
                        <a:pt x="52" y="157"/>
                      </a:cubicBezTo>
                      <a:cubicBezTo>
                        <a:pt x="51" y="153"/>
                        <a:pt x="51" y="149"/>
                        <a:pt x="53" y="145"/>
                      </a:cubicBezTo>
                      <a:cubicBezTo>
                        <a:pt x="53" y="148"/>
                        <a:pt x="56" y="151"/>
                        <a:pt x="58" y="153"/>
                      </a:cubicBezTo>
                      <a:cubicBezTo>
                        <a:pt x="58" y="150"/>
                        <a:pt x="59" y="148"/>
                        <a:pt x="59" y="145"/>
                      </a:cubicBezTo>
                      <a:cubicBezTo>
                        <a:pt x="60" y="147"/>
                        <a:pt x="61" y="147"/>
                        <a:pt x="63" y="149"/>
                      </a:cubicBezTo>
                      <a:cubicBezTo>
                        <a:pt x="55" y="127"/>
                        <a:pt x="55" y="103"/>
                        <a:pt x="63" y="81"/>
                      </a:cubicBezTo>
                      <a:cubicBezTo>
                        <a:pt x="72" y="58"/>
                        <a:pt x="85" y="40"/>
                        <a:pt x="74" y="15"/>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35"/>
                <p:cNvSpPr>
                  <a:spLocks/>
                </p:cNvSpPr>
                <p:nvPr/>
              </p:nvSpPr>
              <p:spPr bwMode="auto">
                <a:xfrm>
                  <a:off x="4850" y="2607"/>
                  <a:ext cx="102" cy="82"/>
                </a:xfrm>
                <a:custGeom>
                  <a:avLst/>
                  <a:gdLst>
                    <a:gd name="T0" fmla="*/ 28 w 132"/>
                    <a:gd name="T1" fmla="*/ 12 h 107"/>
                    <a:gd name="T2" fmla="*/ 67 w 132"/>
                    <a:gd name="T3" fmla="*/ 1 h 107"/>
                    <a:gd name="T4" fmla="*/ 65 w 132"/>
                    <a:gd name="T5" fmla="*/ 6 h 107"/>
                    <a:gd name="T6" fmla="*/ 75 w 132"/>
                    <a:gd name="T7" fmla="*/ 3 h 107"/>
                    <a:gd name="T8" fmla="*/ 72 w 132"/>
                    <a:gd name="T9" fmla="*/ 9 h 107"/>
                    <a:gd name="T10" fmla="*/ 76 w 132"/>
                    <a:gd name="T11" fmla="*/ 9 h 107"/>
                    <a:gd name="T12" fmla="*/ 90 w 132"/>
                    <a:gd name="T13" fmla="*/ 37 h 107"/>
                    <a:gd name="T14" fmla="*/ 106 w 132"/>
                    <a:gd name="T15" fmla="*/ 53 h 107"/>
                    <a:gd name="T16" fmla="*/ 128 w 132"/>
                    <a:gd name="T17" fmla="*/ 56 h 107"/>
                    <a:gd name="T18" fmla="*/ 122 w 132"/>
                    <a:gd name="T19" fmla="*/ 59 h 107"/>
                    <a:gd name="T20" fmla="*/ 128 w 132"/>
                    <a:gd name="T21" fmla="*/ 64 h 107"/>
                    <a:gd name="T22" fmla="*/ 121 w 132"/>
                    <a:gd name="T23" fmla="*/ 65 h 107"/>
                    <a:gd name="T24" fmla="*/ 126 w 132"/>
                    <a:gd name="T25" fmla="*/ 74 h 107"/>
                    <a:gd name="T26" fmla="*/ 121 w 132"/>
                    <a:gd name="T27" fmla="*/ 74 h 107"/>
                    <a:gd name="T28" fmla="*/ 132 w 132"/>
                    <a:gd name="T29" fmla="*/ 94 h 107"/>
                    <a:gd name="T30" fmla="*/ 123 w 132"/>
                    <a:gd name="T31" fmla="*/ 90 h 107"/>
                    <a:gd name="T32" fmla="*/ 127 w 132"/>
                    <a:gd name="T33" fmla="*/ 102 h 107"/>
                    <a:gd name="T34" fmla="*/ 119 w 132"/>
                    <a:gd name="T35" fmla="*/ 98 h 107"/>
                    <a:gd name="T36" fmla="*/ 122 w 132"/>
                    <a:gd name="T37" fmla="*/ 107 h 107"/>
                    <a:gd name="T38" fmla="*/ 110 w 132"/>
                    <a:gd name="T39" fmla="*/ 96 h 107"/>
                    <a:gd name="T40" fmla="*/ 112 w 132"/>
                    <a:gd name="T41" fmla="*/ 100 h 107"/>
                    <a:gd name="T42" fmla="*/ 90 w 132"/>
                    <a:gd name="T43" fmla="*/ 72 h 107"/>
                    <a:gd name="T44" fmla="*/ 63 w 132"/>
                    <a:gd name="T45" fmla="*/ 46 h 107"/>
                    <a:gd name="T46" fmla="*/ 22 w 132"/>
                    <a:gd name="T47" fmla="*/ 44 h 107"/>
                    <a:gd name="T48" fmla="*/ 0 w 132"/>
                    <a:gd name="T49" fmla="*/ 16 h 107"/>
                    <a:gd name="T50" fmla="*/ 31 w 132"/>
                    <a:gd name="T51"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07">
                      <a:moveTo>
                        <a:pt x="28" y="12"/>
                      </a:moveTo>
                      <a:cubicBezTo>
                        <a:pt x="42" y="11"/>
                        <a:pt x="54" y="0"/>
                        <a:pt x="67" y="1"/>
                      </a:cubicBezTo>
                      <a:cubicBezTo>
                        <a:pt x="66" y="2"/>
                        <a:pt x="66" y="4"/>
                        <a:pt x="65" y="6"/>
                      </a:cubicBezTo>
                      <a:cubicBezTo>
                        <a:pt x="68" y="4"/>
                        <a:pt x="71" y="3"/>
                        <a:pt x="75" y="3"/>
                      </a:cubicBezTo>
                      <a:cubicBezTo>
                        <a:pt x="73" y="4"/>
                        <a:pt x="73" y="7"/>
                        <a:pt x="72" y="9"/>
                      </a:cubicBezTo>
                      <a:cubicBezTo>
                        <a:pt x="73" y="8"/>
                        <a:pt x="74" y="9"/>
                        <a:pt x="76" y="9"/>
                      </a:cubicBezTo>
                      <a:cubicBezTo>
                        <a:pt x="58" y="25"/>
                        <a:pt x="79" y="27"/>
                        <a:pt x="90" y="37"/>
                      </a:cubicBezTo>
                      <a:cubicBezTo>
                        <a:pt x="96" y="42"/>
                        <a:pt x="99" y="50"/>
                        <a:pt x="106" y="53"/>
                      </a:cubicBezTo>
                      <a:cubicBezTo>
                        <a:pt x="113" y="57"/>
                        <a:pt x="120" y="54"/>
                        <a:pt x="128" y="56"/>
                      </a:cubicBezTo>
                      <a:cubicBezTo>
                        <a:pt x="127" y="56"/>
                        <a:pt x="124" y="59"/>
                        <a:pt x="122" y="59"/>
                      </a:cubicBezTo>
                      <a:cubicBezTo>
                        <a:pt x="125" y="60"/>
                        <a:pt x="126" y="63"/>
                        <a:pt x="128" y="64"/>
                      </a:cubicBezTo>
                      <a:cubicBezTo>
                        <a:pt x="126" y="64"/>
                        <a:pt x="124" y="65"/>
                        <a:pt x="121" y="65"/>
                      </a:cubicBezTo>
                      <a:cubicBezTo>
                        <a:pt x="124" y="67"/>
                        <a:pt x="127" y="70"/>
                        <a:pt x="126" y="74"/>
                      </a:cubicBezTo>
                      <a:cubicBezTo>
                        <a:pt x="125" y="74"/>
                        <a:pt x="123" y="74"/>
                        <a:pt x="121" y="74"/>
                      </a:cubicBezTo>
                      <a:cubicBezTo>
                        <a:pt x="125" y="80"/>
                        <a:pt x="128" y="87"/>
                        <a:pt x="132" y="94"/>
                      </a:cubicBezTo>
                      <a:cubicBezTo>
                        <a:pt x="130" y="92"/>
                        <a:pt x="126" y="91"/>
                        <a:pt x="123" y="90"/>
                      </a:cubicBezTo>
                      <a:cubicBezTo>
                        <a:pt x="125" y="94"/>
                        <a:pt x="127" y="98"/>
                        <a:pt x="127" y="102"/>
                      </a:cubicBezTo>
                      <a:cubicBezTo>
                        <a:pt x="125" y="101"/>
                        <a:pt x="122" y="100"/>
                        <a:pt x="119" y="98"/>
                      </a:cubicBezTo>
                      <a:cubicBezTo>
                        <a:pt x="120" y="101"/>
                        <a:pt x="121" y="104"/>
                        <a:pt x="122" y="107"/>
                      </a:cubicBezTo>
                      <a:cubicBezTo>
                        <a:pt x="117" y="106"/>
                        <a:pt x="116" y="99"/>
                        <a:pt x="110" y="96"/>
                      </a:cubicBezTo>
                      <a:cubicBezTo>
                        <a:pt x="111" y="97"/>
                        <a:pt x="112" y="99"/>
                        <a:pt x="112" y="100"/>
                      </a:cubicBezTo>
                      <a:cubicBezTo>
                        <a:pt x="103" y="96"/>
                        <a:pt x="97" y="81"/>
                        <a:pt x="90" y="72"/>
                      </a:cubicBezTo>
                      <a:cubicBezTo>
                        <a:pt x="82" y="60"/>
                        <a:pt x="77" y="53"/>
                        <a:pt x="63" y="46"/>
                      </a:cubicBezTo>
                      <a:cubicBezTo>
                        <a:pt x="49" y="39"/>
                        <a:pt x="37" y="42"/>
                        <a:pt x="22" y="44"/>
                      </a:cubicBezTo>
                      <a:cubicBezTo>
                        <a:pt x="5" y="47"/>
                        <a:pt x="2" y="31"/>
                        <a:pt x="0" y="16"/>
                      </a:cubicBezTo>
                      <a:cubicBezTo>
                        <a:pt x="9" y="12"/>
                        <a:pt x="22" y="15"/>
                        <a:pt x="31" y="11"/>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36"/>
                <p:cNvSpPr>
                  <a:spLocks/>
                </p:cNvSpPr>
                <p:nvPr/>
              </p:nvSpPr>
              <p:spPr bwMode="auto">
                <a:xfrm>
                  <a:off x="4738" y="2642"/>
                  <a:ext cx="66" cy="72"/>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37"/>
                <p:cNvSpPr>
                  <a:spLocks/>
                </p:cNvSpPr>
                <p:nvPr/>
              </p:nvSpPr>
              <p:spPr bwMode="auto">
                <a:xfrm>
                  <a:off x="4861" y="2621"/>
                  <a:ext cx="82" cy="101"/>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38"/>
                <p:cNvSpPr>
                  <a:spLocks/>
                </p:cNvSpPr>
                <p:nvPr/>
              </p:nvSpPr>
              <p:spPr bwMode="auto">
                <a:xfrm>
                  <a:off x="4594" y="2549"/>
                  <a:ext cx="194" cy="478"/>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619">
                      <a:moveTo>
                        <a:pt x="239" y="16"/>
                      </a:moveTo>
                      <a:cubicBezTo>
                        <a:pt x="239" y="16"/>
                        <a:pt x="124" y="0"/>
                        <a:pt x="88" y="101"/>
                      </a:cubicBezTo>
                      <a:cubicBezTo>
                        <a:pt x="88" y="101"/>
                        <a:pt x="41" y="164"/>
                        <a:pt x="42" y="254"/>
                      </a:cubicBezTo>
                      <a:cubicBezTo>
                        <a:pt x="43" y="344"/>
                        <a:pt x="49" y="470"/>
                        <a:pt x="0" y="504"/>
                      </a:cubicBezTo>
                      <a:cubicBezTo>
                        <a:pt x="3" y="517"/>
                        <a:pt x="3" y="517"/>
                        <a:pt x="3" y="517"/>
                      </a:cubicBezTo>
                      <a:cubicBezTo>
                        <a:pt x="3" y="517"/>
                        <a:pt x="9" y="510"/>
                        <a:pt x="13" y="515"/>
                      </a:cubicBezTo>
                      <a:cubicBezTo>
                        <a:pt x="17" y="521"/>
                        <a:pt x="16" y="587"/>
                        <a:pt x="9" y="619"/>
                      </a:cubicBezTo>
                      <a:cubicBezTo>
                        <a:pt x="21" y="609"/>
                        <a:pt x="21" y="609"/>
                        <a:pt x="21" y="609"/>
                      </a:cubicBezTo>
                      <a:cubicBezTo>
                        <a:pt x="21" y="609"/>
                        <a:pt x="23" y="524"/>
                        <a:pt x="28" y="511"/>
                      </a:cubicBezTo>
                      <a:cubicBezTo>
                        <a:pt x="34" y="499"/>
                        <a:pt x="53" y="450"/>
                        <a:pt x="54" y="409"/>
                      </a:cubicBezTo>
                      <a:cubicBezTo>
                        <a:pt x="56" y="367"/>
                        <a:pt x="57" y="158"/>
                        <a:pt x="99" y="115"/>
                      </a:cubicBezTo>
                      <a:cubicBezTo>
                        <a:pt x="113" y="75"/>
                        <a:pt x="113" y="75"/>
                        <a:pt x="113" y="75"/>
                      </a:cubicBezTo>
                      <a:cubicBezTo>
                        <a:pt x="113" y="75"/>
                        <a:pt x="205" y="29"/>
                        <a:pt x="251" y="43"/>
                      </a:cubicBezTo>
                      <a:lnTo>
                        <a:pt x="239" y="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39"/>
                <p:cNvSpPr>
                  <a:spLocks/>
                </p:cNvSpPr>
                <p:nvPr/>
              </p:nvSpPr>
              <p:spPr bwMode="auto">
                <a:xfrm>
                  <a:off x="4790" y="2476"/>
                  <a:ext cx="31" cy="139"/>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0"/>
                <p:cNvSpPr>
                  <a:spLocks/>
                </p:cNvSpPr>
                <p:nvPr/>
              </p:nvSpPr>
              <p:spPr bwMode="auto">
                <a:xfrm>
                  <a:off x="4470" y="2936"/>
                  <a:ext cx="135" cy="299"/>
                </a:xfrm>
                <a:custGeom>
                  <a:avLst/>
                  <a:gdLst>
                    <a:gd name="T0" fmla="*/ 109 w 174"/>
                    <a:gd name="T1" fmla="*/ 91 h 388"/>
                    <a:gd name="T2" fmla="*/ 109 w 174"/>
                    <a:gd name="T3" fmla="*/ 91 h 388"/>
                    <a:gd name="T4" fmla="*/ 109 w 174"/>
                    <a:gd name="T5" fmla="*/ 92 h 388"/>
                    <a:gd name="T6" fmla="*/ 73 w 174"/>
                    <a:gd name="T7" fmla="*/ 239 h 388"/>
                    <a:gd name="T8" fmla="*/ 62 w 174"/>
                    <a:gd name="T9" fmla="*/ 259 h 388"/>
                    <a:gd name="T10" fmla="*/ 40 w 174"/>
                    <a:gd name="T11" fmla="*/ 291 h 388"/>
                    <a:gd name="T12" fmla="*/ 3 w 174"/>
                    <a:gd name="T13" fmla="*/ 358 h 388"/>
                    <a:gd name="T14" fmla="*/ 14 w 174"/>
                    <a:gd name="T15" fmla="*/ 376 h 388"/>
                    <a:gd name="T16" fmla="*/ 58 w 174"/>
                    <a:gd name="T17" fmla="*/ 382 h 388"/>
                    <a:gd name="T18" fmla="*/ 102 w 174"/>
                    <a:gd name="T19" fmla="*/ 334 h 388"/>
                    <a:gd name="T20" fmla="*/ 107 w 174"/>
                    <a:gd name="T21" fmla="*/ 307 h 388"/>
                    <a:gd name="T22" fmla="*/ 132 w 174"/>
                    <a:gd name="T23" fmla="*/ 229 h 388"/>
                    <a:gd name="T24" fmla="*/ 174 w 174"/>
                    <a:gd name="T25" fmla="*/ 134 h 388"/>
                    <a:gd name="T26" fmla="*/ 166 w 174"/>
                    <a:gd name="T27" fmla="*/ 132 h 388"/>
                    <a:gd name="T28" fmla="*/ 125 w 174"/>
                    <a:gd name="T29" fmla="*/ 224 h 388"/>
                    <a:gd name="T30" fmla="*/ 99 w 174"/>
                    <a:gd name="T31" fmla="*/ 305 h 388"/>
                    <a:gd name="T32" fmla="*/ 94 w 174"/>
                    <a:gd name="T33" fmla="*/ 332 h 388"/>
                    <a:gd name="T34" fmla="*/ 55 w 174"/>
                    <a:gd name="T35" fmla="*/ 375 h 388"/>
                    <a:gd name="T36" fmla="*/ 19 w 174"/>
                    <a:gd name="T37" fmla="*/ 369 h 388"/>
                    <a:gd name="T38" fmla="*/ 11 w 174"/>
                    <a:gd name="T39" fmla="*/ 357 h 388"/>
                    <a:gd name="T40" fmla="*/ 11 w 174"/>
                    <a:gd name="T41" fmla="*/ 355 h 388"/>
                    <a:gd name="T42" fmla="*/ 46 w 174"/>
                    <a:gd name="T43" fmla="*/ 297 h 388"/>
                    <a:gd name="T44" fmla="*/ 70 w 174"/>
                    <a:gd name="T45" fmla="*/ 262 h 388"/>
                    <a:gd name="T46" fmla="*/ 80 w 174"/>
                    <a:gd name="T47" fmla="*/ 243 h 388"/>
                    <a:gd name="T48" fmla="*/ 118 w 174"/>
                    <a:gd name="T49" fmla="*/ 92 h 388"/>
                    <a:gd name="T50" fmla="*/ 163 w 174"/>
                    <a:gd name="T51" fmla="*/ 6 h 388"/>
                    <a:gd name="T52" fmla="*/ 158 w 174"/>
                    <a:gd name="T53" fmla="*/ 0 h 388"/>
                    <a:gd name="T54" fmla="*/ 109 w 174"/>
                    <a:gd name="T55" fmla="*/ 9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 h="388">
                      <a:moveTo>
                        <a:pt x="109" y="91"/>
                      </a:moveTo>
                      <a:cubicBezTo>
                        <a:pt x="109" y="91"/>
                        <a:pt x="109" y="91"/>
                        <a:pt x="109" y="91"/>
                      </a:cubicBezTo>
                      <a:cubicBezTo>
                        <a:pt x="109" y="92"/>
                        <a:pt x="109" y="92"/>
                        <a:pt x="109" y="92"/>
                      </a:cubicBezTo>
                      <a:cubicBezTo>
                        <a:pt x="107" y="184"/>
                        <a:pt x="87" y="217"/>
                        <a:pt x="73" y="239"/>
                      </a:cubicBezTo>
                      <a:cubicBezTo>
                        <a:pt x="68" y="247"/>
                        <a:pt x="64" y="253"/>
                        <a:pt x="62" y="259"/>
                      </a:cubicBezTo>
                      <a:cubicBezTo>
                        <a:pt x="60" y="267"/>
                        <a:pt x="50" y="279"/>
                        <a:pt x="40" y="291"/>
                      </a:cubicBezTo>
                      <a:cubicBezTo>
                        <a:pt x="21" y="313"/>
                        <a:pt x="0" y="338"/>
                        <a:pt x="3" y="358"/>
                      </a:cubicBezTo>
                      <a:cubicBezTo>
                        <a:pt x="4" y="365"/>
                        <a:pt x="7" y="371"/>
                        <a:pt x="14" y="376"/>
                      </a:cubicBezTo>
                      <a:cubicBezTo>
                        <a:pt x="28" y="386"/>
                        <a:pt x="43" y="388"/>
                        <a:pt x="58" y="382"/>
                      </a:cubicBezTo>
                      <a:cubicBezTo>
                        <a:pt x="81" y="374"/>
                        <a:pt x="98" y="351"/>
                        <a:pt x="102" y="334"/>
                      </a:cubicBezTo>
                      <a:cubicBezTo>
                        <a:pt x="104" y="326"/>
                        <a:pt x="105" y="316"/>
                        <a:pt x="107" y="307"/>
                      </a:cubicBezTo>
                      <a:cubicBezTo>
                        <a:pt x="110" y="282"/>
                        <a:pt x="114" y="252"/>
                        <a:pt x="132" y="229"/>
                      </a:cubicBezTo>
                      <a:cubicBezTo>
                        <a:pt x="158" y="194"/>
                        <a:pt x="174" y="137"/>
                        <a:pt x="174" y="134"/>
                      </a:cubicBezTo>
                      <a:cubicBezTo>
                        <a:pt x="166" y="132"/>
                        <a:pt x="166" y="132"/>
                        <a:pt x="166" y="132"/>
                      </a:cubicBezTo>
                      <a:cubicBezTo>
                        <a:pt x="166" y="133"/>
                        <a:pt x="151" y="190"/>
                        <a:pt x="125" y="224"/>
                      </a:cubicBezTo>
                      <a:cubicBezTo>
                        <a:pt x="106" y="249"/>
                        <a:pt x="102" y="280"/>
                        <a:pt x="99" y="305"/>
                      </a:cubicBezTo>
                      <a:cubicBezTo>
                        <a:pt x="97" y="315"/>
                        <a:pt x="96" y="324"/>
                        <a:pt x="94" y="332"/>
                      </a:cubicBezTo>
                      <a:cubicBezTo>
                        <a:pt x="90" y="347"/>
                        <a:pt x="74" y="368"/>
                        <a:pt x="55" y="375"/>
                      </a:cubicBezTo>
                      <a:cubicBezTo>
                        <a:pt x="43" y="379"/>
                        <a:pt x="30" y="377"/>
                        <a:pt x="19" y="369"/>
                      </a:cubicBezTo>
                      <a:cubicBezTo>
                        <a:pt x="14" y="366"/>
                        <a:pt x="12" y="362"/>
                        <a:pt x="11" y="357"/>
                      </a:cubicBezTo>
                      <a:cubicBezTo>
                        <a:pt x="11" y="356"/>
                        <a:pt x="11" y="356"/>
                        <a:pt x="11" y="355"/>
                      </a:cubicBezTo>
                      <a:cubicBezTo>
                        <a:pt x="11" y="338"/>
                        <a:pt x="30" y="315"/>
                        <a:pt x="46" y="297"/>
                      </a:cubicBezTo>
                      <a:cubicBezTo>
                        <a:pt x="58" y="283"/>
                        <a:pt x="68" y="271"/>
                        <a:pt x="70" y="262"/>
                      </a:cubicBezTo>
                      <a:cubicBezTo>
                        <a:pt x="72" y="256"/>
                        <a:pt x="75" y="250"/>
                        <a:pt x="80" y="243"/>
                      </a:cubicBezTo>
                      <a:cubicBezTo>
                        <a:pt x="94" y="220"/>
                        <a:pt x="115" y="186"/>
                        <a:pt x="118" y="92"/>
                      </a:cubicBezTo>
                      <a:cubicBezTo>
                        <a:pt x="119" y="88"/>
                        <a:pt x="133" y="37"/>
                        <a:pt x="163" y="6"/>
                      </a:cubicBezTo>
                      <a:cubicBezTo>
                        <a:pt x="158" y="0"/>
                        <a:pt x="158" y="0"/>
                        <a:pt x="158" y="0"/>
                      </a:cubicBezTo>
                      <a:cubicBezTo>
                        <a:pt x="124" y="34"/>
                        <a:pt x="110" y="88"/>
                        <a:pt x="109" y="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1"/>
                <p:cNvSpPr>
                  <a:spLocks/>
                </p:cNvSpPr>
                <p:nvPr/>
              </p:nvSpPr>
              <p:spPr bwMode="auto">
                <a:xfrm>
                  <a:off x="5083" y="2991"/>
                  <a:ext cx="141" cy="235"/>
                </a:xfrm>
                <a:custGeom>
                  <a:avLst/>
                  <a:gdLst>
                    <a:gd name="T0" fmla="*/ 0 w 182"/>
                    <a:gd name="T1" fmla="*/ 3 h 305"/>
                    <a:gd name="T2" fmla="*/ 67 w 182"/>
                    <a:gd name="T3" fmla="*/ 142 h 305"/>
                    <a:gd name="T4" fmla="*/ 86 w 182"/>
                    <a:gd name="T5" fmla="*/ 225 h 305"/>
                    <a:gd name="T6" fmla="*/ 86 w 182"/>
                    <a:gd name="T7" fmla="*/ 234 h 305"/>
                    <a:gd name="T8" fmla="*/ 102 w 182"/>
                    <a:gd name="T9" fmla="*/ 297 h 305"/>
                    <a:gd name="T10" fmla="*/ 142 w 182"/>
                    <a:gd name="T11" fmla="*/ 299 h 305"/>
                    <a:gd name="T12" fmla="*/ 179 w 182"/>
                    <a:gd name="T13" fmla="*/ 268 h 305"/>
                    <a:gd name="T14" fmla="*/ 151 w 182"/>
                    <a:gd name="T15" fmla="*/ 220 h 305"/>
                    <a:gd name="T16" fmla="*/ 90 w 182"/>
                    <a:gd name="T17" fmla="*/ 84 h 305"/>
                    <a:gd name="T18" fmla="*/ 82 w 182"/>
                    <a:gd name="T19" fmla="*/ 85 h 305"/>
                    <a:gd name="T20" fmla="*/ 145 w 182"/>
                    <a:gd name="T21" fmla="*/ 226 h 305"/>
                    <a:gd name="T22" fmla="*/ 171 w 182"/>
                    <a:gd name="T23" fmla="*/ 266 h 305"/>
                    <a:gd name="T24" fmla="*/ 140 w 182"/>
                    <a:gd name="T25" fmla="*/ 291 h 305"/>
                    <a:gd name="T26" fmla="*/ 107 w 182"/>
                    <a:gd name="T27" fmla="*/ 290 h 305"/>
                    <a:gd name="T28" fmla="*/ 94 w 182"/>
                    <a:gd name="T29" fmla="*/ 234 h 305"/>
                    <a:gd name="T30" fmla="*/ 95 w 182"/>
                    <a:gd name="T31" fmla="*/ 226 h 305"/>
                    <a:gd name="T32" fmla="*/ 74 w 182"/>
                    <a:gd name="T33" fmla="*/ 138 h 305"/>
                    <a:gd name="T34" fmla="*/ 8 w 182"/>
                    <a:gd name="T35" fmla="*/ 0 h 305"/>
                    <a:gd name="T36" fmla="*/ 0 w 182"/>
                    <a:gd name="T37" fmla="*/ 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305">
                      <a:moveTo>
                        <a:pt x="0" y="3"/>
                      </a:moveTo>
                      <a:cubicBezTo>
                        <a:pt x="1" y="4"/>
                        <a:pt x="42" y="95"/>
                        <a:pt x="67" y="142"/>
                      </a:cubicBezTo>
                      <a:cubicBezTo>
                        <a:pt x="89" y="183"/>
                        <a:pt x="88" y="201"/>
                        <a:pt x="86" y="225"/>
                      </a:cubicBezTo>
                      <a:cubicBezTo>
                        <a:pt x="86" y="234"/>
                        <a:pt x="86" y="234"/>
                        <a:pt x="86" y="234"/>
                      </a:cubicBezTo>
                      <a:cubicBezTo>
                        <a:pt x="85" y="258"/>
                        <a:pt x="86" y="285"/>
                        <a:pt x="102" y="297"/>
                      </a:cubicBezTo>
                      <a:cubicBezTo>
                        <a:pt x="111" y="304"/>
                        <a:pt x="125" y="305"/>
                        <a:pt x="142" y="299"/>
                      </a:cubicBezTo>
                      <a:cubicBezTo>
                        <a:pt x="164" y="291"/>
                        <a:pt x="177" y="281"/>
                        <a:pt x="179" y="268"/>
                      </a:cubicBezTo>
                      <a:cubicBezTo>
                        <a:pt x="182" y="250"/>
                        <a:pt x="165" y="232"/>
                        <a:pt x="151" y="220"/>
                      </a:cubicBezTo>
                      <a:cubicBezTo>
                        <a:pt x="124" y="198"/>
                        <a:pt x="94" y="131"/>
                        <a:pt x="90" y="84"/>
                      </a:cubicBezTo>
                      <a:cubicBezTo>
                        <a:pt x="82" y="85"/>
                        <a:pt x="82" y="85"/>
                        <a:pt x="82" y="85"/>
                      </a:cubicBezTo>
                      <a:cubicBezTo>
                        <a:pt x="86" y="130"/>
                        <a:pt x="114" y="201"/>
                        <a:pt x="145" y="226"/>
                      </a:cubicBezTo>
                      <a:cubicBezTo>
                        <a:pt x="164" y="241"/>
                        <a:pt x="173" y="255"/>
                        <a:pt x="171" y="266"/>
                      </a:cubicBezTo>
                      <a:cubicBezTo>
                        <a:pt x="169" y="276"/>
                        <a:pt x="159" y="284"/>
                        <a:pt x="140" y="291"/>
                      </a:cubicBezTo>
                      <a:cubicBezTo>
                        <a:pt x="125" y="296"/>
                        <a:pt x="114" y="296"/>
                        <a:pt x="107" y="290"/>
                      </a:cubicBezTo>
                      <a:cubicBezTo>
                        <a:pt x="92" y="279"/>
                        <a:pt x="93" y="248"/>
                        <a:pt x="94" y="234"/>
                      </a:cubicBezTo>
                      <a:cubicBezTo>
                        <a:pt x="95" y="226"/>
                        <a:pt x="95" y="226"/>
                        <a:pt x="95" y="226"/>
                      </a:cubicBezTo>
                      <a:cubicBezTo>
                        <a:pt x="96" y="201"/>
                        <a:pt x="97" y="181"/>
                        <a:pt x="74" y="138"/>
                      </a:cubicBezTo>
                      <a:cubicBezTo>
                        <a:pt x="50" y="91"/>
                        <a:pt x="8" y="1"/>
                        <a:pt x="8" y="0"/>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2"/>
                <p:cNvSpPr>
                  <a:spLocks/>
                </p:cNvSpPr>
                <p:nvPr/>
              </p:nvSpPr>
              <p:spPr bwMode="auto">
                <a:xfrm>
                  <a:off x="4826" y="2520"/>
                  <a:ext cx="312" cy="479"/>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4" h="620">
                      <a:moveTo>
                        <a:pt x="0" y="79"/>
                      </a:moveTo>
                      <a:cubicBezTo>
                        <a:pt x="0" y="79"/>
                        <a:pt x="123" y="4"/>
                        <a:pt x="201" y="73"/>
                      </a:cubicBezTo>
                      <a:cubicBezTo>
                        <a:pt x="280" y="143"/>
                        <a:pt x="280" y="238"/>
                        <a:pt x="280" y="238"/>
                      </a:cubicBezTo>
                      <a:cubicBezTo>
                        <a:pt x="280" y="238"/>
                        <a:pt x="287" y="453"/>
                        <a:pt x="340" y="534"/>
                      </a:cubicBezTo>
                      <a:cubicBezTo>
                        <a:pt x="340" y="534"/>
                        <a:pt x="379" y="565"/>
                        <a:pt x="395" y="594"/>
                      </a:cubicBezTo>
                      <a:cubicBezTo>
                        <a:pt x="404" y="620"/>
                        <a:pt x="404" y="620"/>
                        <a:pt x="404" y="620"/>
                      </a:cubicBezTo>
                      <a:cubicBezTo>
                        <a:pt x="404" y="620"/>
                        <a:pt x="369" y="576"/>
                        <a:pt x="340" y="554"/>
                      </a:cubicBezTo>
                      <a:cubicBezTo>
                        <a:pt x="340" y="554"/>
                        <a:pt x="337" y="581"/>
                        <a:pt x="343" y="608"/>
                      </a:cubicBezTo>
                      <a:cubicBezTo>
                        <a:pt x="332" y="595"/>
                        <a:pt x="332" y="595"/>
                        <a:pt x="332" y="595"/>
                      </a:cubicBezTo>
                      <a:cubicBezTo>
                        <a:pt x="332" y="595"/>
                        <a:pt x="327" y="572"/>
                        <a:pt x="325" y="549"/>
                      </a:cubicBezTo>
                      <a:cubicBezTo>
                        <a:pt x="322" y="527"/>
                        <a:pt x="273" y="450"/>
                        <a:pt x="268" y="309"/>
                      </a:cubicBezTo>
                      <a:cubicBezTo>
                        <a:pt x="268" y="235"/>
                        <a:pt x="268" y="235"/>
                        <a:pt x="268" y="235"/>
                      </a:cubicBezTo>
                      <a:cubicBezTo>
                        <a:pt x="240" y="165"/>
                        <a:pt x="240" y="165"/>
                        <a:pt x="240" y="165"/>
                      </a:cubicBezTo>
                      <a:cubicBezTo>
                        <a:pt x="240" y="165"/>
                        <a:pt x="154" y="0"/>
                        <a:pt x="17" y="98"/>
                      </a:cubicBezTo>
                      <a:cubicBezTo>
                        <a:pt x="17" y="98"/>
                        <a:pt x="4" y="101"/>
                        <a:pt x="0" y="79"/>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3"/>
                <p:cNvSpPr>
                  <a:spLocks/>
                </p:cNvSpPr>
                <p:nvPr/>
              </p:nvSpPr>
              <p:spPr bwMode="auto">
                <a:xfrm>
                  <a:off x="4768" y="2497"/>
                  <a:ext cx="43" cy="116"/>
                </a:xfrm>
                <a:custGeom>
                  <a:avLst/>
                  <a:gdLst>
                    <a:gd name="T0" fmla="*/ 56 w 56"/>
                    <a:gd name="T1" fmla="*/ 125 h 150"/>
                    <a:gd name="T2" fmla="*/ 29 w 56"/>
                    <a:gd name="T3" fmla="*/ 0 h 150"/>
                    <a:gd name="T4" fmla="*/ 26 w 56"/>
                    <a:gd name="T5" fmla="*/ 81 h 150"/>
                    <a:gd name="T6" fmla="*/ 0 w 56"/>
                    <a:gd name="T7" fmla="*/ 30 h 150"/>
                    <a:gd name="T8" fmla="*/ 41 w 56"/>
                    <a:gd name="T9" fmla="*/ 144 h 150"/>
                    <a:gd name="T10" fmla="*/ 56 w 56"/>
                    <a:gd name="T11" fmla="*/ 125 h 150"/>
                  </a:gdLst>
                  <a:ahLst/>
                  <a:cxnLst>
                    <a:cxn ang="0">
                      <a:pos x="T0" y="T1"/>
                    </a:cxn>
                    <a:cxn ang="0">
                      <a:pos x="T2" y="T3"/>
                    </a:cxn>
                    <a:cxn ang="0">
                      <a:pos x="T4" y="T5"/>
                    </a:cxn>
                    <a:cxn ang="0">
                      <a:pos x="T6" y="T7"/>
                    </a:cxn>
                    <a:cxn ang="0">
                      <a:pos x="T8" y="T9"/>
                    </a:cxn>
                    <a:cxn ang="0">
                      <a:pos x="T10" y="T11"/>
                    </a:cxn>
                  </a:cxnLst>
                  <a:rect l="0" t="0" r="r" b="b"/>
                  <a:pathLst>
                    <a:path w="56" h="150">
                      <a:moveTo>
                        <a:pt x="56" y="125"/>
                      </a:moveTo>
                      <a:cubicBezTo>
                        <a:pt x="56" y="125"/>
                        <a:pt x="20" y="92"/>
                        <a:pt x="29" y="0"/>
                      </a:cubicBezTo>
                      <a:cubicBezTo>
                        <a:pt x="29" y="0"/>
                        <a:pt x="15" y="47"/>
                        <a:pt x="26" y="81"/>
                      </a:cubicBezTo>
                      <a:cubicBezTo>
                        <a:pt x="26" y="81"/>
                        <a:pt x="4" y="58"/>
                        <a:pt x="0" y="30"/>
                      </a:cubicBezTo>
                      <a:cubicBezTo>
                        <a:pt x="0" y="30"/>
                        <a:pt x="2" y="98"/>
                        <a:pt x="41" y="144"/>
                      </a:cubicBezTo>
                      <a:cubicBezTo>
                        <a:pt x="41" y="144"/>
                        <a:pt x="51" y="150"/>
                        <a:pt x="56" y="125"/>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44"/>
                <p:cNvSpPr>
                  <a:spLocks/>
                </p:cNvSpPr>
                <p:nvPr/>
              </p:nvSpPr>
              <p:spPr bwMode="auto">
                <a:xfrm>
                  <a:off x="4839" y="2490"/>
                  <a:ext cx="336" cy="616"/>
                </a:xfrm>
                <a:custGeom>
                  <a:avLst/>
                  <a:gdLst>
                    <a:gd name="T0" fmla="*/ 0 w 435"/>
                    <a:gd name="T1" fmla="*/ 130 h 798"/>
                    <a:gd name="T2" fmla="*/ 254 w 435"/>
                    <a:gd name="T3" fmla="*/ 259 h 798"/>
                    <a:gd name="T4" fmla="*/ 309 w 435"/>
                    <a:gd name="T5" fmla="*/ 389 h 798"/>
                    <a:gd name="T6" fmla="*/ 363 w 435"/>
                    <a:gd name="T7" fmla="*/ 594 h 798"/>
                    <a:gd name="T8" fmla="*/ 435 w 435"/>
                    <a:gd name="T9" fmla="*/ 798 h 798"/>
                    <a:gd name="T10" fmla="*/ 392 w 435"/>
                    <a:gd name="T11" fmla="*/ 704 h 798"/>
                    <a:gd name="T12" fmla="*/ 359 w 435"/>
                    <a:gd name="T13" fmla="*/ 607 h 798"/>
                    <a:gd name="T14" fmla="*/ 301 w 435"/>
                    <a:gd name="T15" fmla="*/ 479 h 798"/>
                    <a:gd name="T16" fmla="*/ 254 w 435"/>
                    <a:gd name="T17" fmla="*/ 289 h 798"/>
                    <a:gd name="T18" fmla="*/ 232 w 435"/>
                    <a:gd name="T19" fmla="*/ 238 h 798"/>
                    <a:gd name="T20" fmla="*/ 10 w 435"/>
                    <a:gd name="T21" fmla="*/ 141 h 798"/>
                    <a:gd name="T22" fmla="*/ 0 w 435"/>
                    <a:gd name="T23" fmla="*/ 13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798">
                      <a:moveTo>
                        <a:pt x="0" y="130"/>
                      </a:moveTo>
                      <a:cubicBezTo>
                        <a:pt x="0" y="130"/>
                        <a:pt x="154" y="0"/>
                        <a:pt x="254" y="259"/>
                      </a:cubicBezTo>
                      <a:cubicBezTo>
                        <a:pt x="254" y="259"/>
                        <a:pt x="305" y="321"/>
                        <a:pt x="309" y="389"/>
                      </a:cubicBezTo>
                      <a:cubicBezTo>
                        <a:pt x="313" y="457"/>
                        <a:pt x="317" y="541"/>
                        <a:pt x="363" y="594"/>
                      </a:cubicBezTo>
                      <a:cubicBezTo>
                        <a:pt x="409" y="646"/>
                        <a:pt x="395" y="720"/>
                        <a:pt x="435" y="798"/>
                      </a:cubicBezTo>
                      <a:cubicBezTo>
                        <a:pt x="392" y="704"/>
                        <a:pt x="392" y="704"/>
                        <a:pt x="392" y="704"/>
                      </a:cubicBezTo>
                      <a:cubicBezTo>
                        <a:pt x="392" y="704"/>
                        <a:pt x="387" y="645"/>
                        <a:pt x="359" y="607"/>
                      </a:cubicBezTo>
                      <a:cubicBezTo>
                        <a:pt x="331" y="570"/>
                        <a:pt x="310" y="531"/>
                        <a:pt x="301" y="479"/>
                      </a:cubicBezTo>
                      <a:cubicBezTo>
                        <a:pt x="291" y="426"/>
                        <a:pt x="309" y="346"/>
                        <a:pt x="254" y="289"/>
                      </a:cubicBezTo>
                      <a:cubicBezTo>
                        <a:pt x="232" y="238"/>
                        <a:pt x="232" y="238"/>
                        <a:pt x="232" y="238"/>
                      </a:cubicBezTo>
                      <a:cubicBezTo>
                        <a:pt x="232" y="238"/>
                        <a:pt x="167" y="48"/>
                        <a:pt x="10" y="141"/>
                      </a:cubicBezTo>
                      <a:cubicBezTo>
                        <a:pt x="10" y="141"/>
                        <a:pt x="6" y="142"/>
                        <a:pt x="0" y="13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45"/>
                <p:cNvSpPr>
                  <a:spLocks/>
                </p:cNvSpPr>
                <p:nvPr/>
              </p:nvSpPr>
              <p:spPr bwMode="auto">
                <a:xfrm>
                  <a:off x="4778" y="2578"/>
                  <a:ext cx="120" cy="169"/>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46"/>
                <p:cNvSpPr>
                  <a:spLocks/>
                </p:cNvSpPr>
                <p:nvPr/>
              </p:nvSpPr>
              <p:spPr bwMode="auto">
                <a:xfrm>
                  <a:off x="5023" y="2691"/>
                  <a:ext cx="152" cy="415"/>
                </a:xfrm>
                <a:custGeom>
                  <a:avLst/>
                  <a:gdLst>
                    <a:gd name="T0" fmla="*/ 5 w 197"/>
                    <a:gd name="T1" fmla="*/ 0 h 537"/>
                    <a:gd name="T2" fmla="*/ 3 w 197"/>
                    <a:gd name="T3" fmla="*/ 128 h 537"/>
                    <a:gd name="T4" fmla="*/ 54 w 197"/>
                    <a:gd name="T5" fmla="*/ 371 h 537"/>
                    <a:gd name="T6" fmla="*/ 120 w 197"/>
                    <a:gd name="T7" fmla="*/ 514 h 537"/>
                    <a:gd name="T8" fmla="*/ 71 w 197"/>
                    <a:gd name="T9" fmla="*/ 385 h 537"/>
                    <a:gd name="T10" fmla="*/ 197 w 197"/>
                    <a:gd name="T11" fmla="*/ 537 h 537"/>
                    <a:gd name="T12" fmla="*/ 158 w 197"/>
                    <a:gd name="T13" fmla="*/ 445 h 537"/>
                    <a:gd name="T14" fmla="*/ 77 w 197"/>
                    <a:gd name="T15" fmla="*/ 374 h 537"/>
                    <a:gd name="T16" fmla="*/ 16 w 197"/>
                    <a:gd name="T17" fmla="*/ 211 h 537"/>
                    <a:gd name="T18" fmla="*/ 18 w 197"/>
                    <a:gd name="T19" fmla="*/ 24 h 537"/>
                    <a:gd name="T20" fmla="*/ 5 w 197"/>
                    <a:gd name="T21"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537">
                      <a:moveTo>
                        <a:pt x="5" y="0"/>
                      </a:moveTo>
                      <a:cubicBezTo>
                        <a:pt x="5" y="0"/>
                        <a:pt x="6" y="50"/>
                        <a:pt x="3" y="128"/>
                      </a:cubicBezTo>
                      <a:cubicBezTo>
                        <a:pt x="0" y="205"/>
                        <a:pt x="3" y="316"/>
                        <a:pt x="54" y="371"/>
                      </a:cubicBezTo>
                      <a:cubicBezTo>
                        <a:pt x="54" y="371"/>
                        <a:pt x="63" y="442"/>
                        <a:pt x="120" y="514"/>
                      </a:cubicBezTo>
                      <a:cubicBezTo>
                        <a:pt x="120" y="514"/>
                        <a:pt x="72" y="439"/>
                        <a:pt x="71" y="385"/>
                      </a:cubicBezTo>
                      <a:cubicBezTo>
                        <a:pt x="71" y="385"/>
                        <a:pt x="172" y="465"/>
                        <a:pt x="197" y="537"/>
                      </a:cubicBezTo>
                      <a:cubicBezTo>
                        <a:pt x="158" y="445"/>
                        <a:pt x="158" y="445"/>
                        <a:pt x="158" y="445"/>
                      </a:cubicBezTo>
                      <a:cubicBezTo>
                        <a:pt x="158" y="445"/>
                        <a:pt x="120" y="403"/>
                        <a:pt x="77" y="374"/>
                      </a:cubicBezTo>
                      <a:cubicBezTo>
                        <a:pt x="34" y="345"/>
                        <a:pt x="14" y="254"/>
                        <a:pt x="16" y="211"/>
                      </a:cubicBezTo>
                      <a:cubicBezTo>
                        <a:pt x="17" y="168"/>
                        <a:pt x="18" y="24"/>
                        <a:pt x="18" y="24"/>
                      </a:cubicBezTo>
                      <a:lnTo>
                        <a:pt x="5"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47"/>
                <p:cNvSpPr>
                  <a:spLocks/>
                </p:cNvSpPr>
                <p:nvPr/>
              </p:nvSpPr>
              <p:spPr bwMode="auto">
                <a:xfrm>
                  <a:off x="4858" y="2509"/>
                  <a:ext cx="22" cy="72"/>
                </a:xfrm>
                <a:custGeom>
                  <a:avLst/>
                  <a:gdLst>
                    <a:gd name="T0" fmla="*/ 0 w 28"/>
                    <a:gd name="T1" fmla="*/ 93 h 93"/>
                    <a:gd name="T2" fmla="*/ 20 w 28"/>
                    <a:gd name="T3" fmla="*/ 0 h 93"/>
                    <a:gd name="T4" fmla="*/ 16 w 28"/>
                    <a:gd name="T5" fmla="*/ 84 h 93"/>
                    <a:gd name="T6" fmla="*/ 0 w 28"/>
                    <a:gd name="T7" fmla="*/ 93 h 93"/>
                  </a:gdLst>
                  <a:ahLst/>
                  <a:cxnLst>
                    <a:cxn ang="0">
                      <a:pos x="T0" y="T1"/>
                    </a:cxn>
                    <a:cxn ang="0">
                      <a:pos x="T2" y="T3"/>
                    </a:cxn>
                    <a:cxn ang="0">
                      <a:pos x="T4" y="T5"/>
                    </a:cxn>
                    <a:cxn ang="0">
                      <a:pos x="T6" y="T7"/>
                    </a:cxn>
                  </a:cxnLst>
                  <a:rect l="0" t="0" r="r" b="b"/>
                  <a:pathLst>
                    <a:path w="28" h="93">
                      <a:moveTo>
                        <a:pt x="0" y="93"/>
                      </a:moveTo>
                      <a:cubicBezTo>
                        <a:pt x="0" y="93"/>
                        <a:pt x="20" y="73"/>
                        <a:pt x="20" y="0"/>
                      </a:cubicBezTo>
                      <a:cubicBezTo>
                        <a:pt x="20" y="0"/>
                        <a:pt x="28" y="34"/>
                        <a:pt x="16" y="84"/>
                      </a:cubicBezTo>
                      <a:lnTo>
                        <a:pt x="0" y="9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48"/>
                <p:cNvSpPr>
                  <a:spLocks/>
                </p:cNvSpPr>
                <p:nvPr/>
              </p:nvSpPr>
              <p:spPr bwMode="auto">
                <a:xfrm>
                  <a:off x="4882" y="2479"/>
                  <a:ext cx="20" cy="95"/>
                </a:xfrm>
                <a:custGeom>
                  <a:avLst/>
                  <a:gdLst>
                    <a:gd name="T0" fmla="*/ 0 w 25"/>
                    <a:gd name="T1" fmla="*/ 123 h 123"/>
                    <a:gd name="T2" fmla="*/ 8 w 25"/>
                    <a:gd name="T3" fmla="*/ 0 h 123"/>
                    <a:gd name="T4" fmla="*/ 7 w 25"/>
                    <a:gd name="T5" fmla="*/ 120 h 123"/>
                    <a:gd name="T6" fmla="*/ 0 w 25"/>
                    <a:gd name="T7" fmla="*/ 123 h 123"/>
                  </a:gdLst>
                  <a:ahLst/>
                  <a:cxnLst>
                    <a:cxn ang="0">
                      <a:pos x="T0" y="T1"/>
                    </a:cxn>
                    <a:cxn ang="0">
                      <a:pos x="T2" y="T3"/>
                    </a:cxn>
                    <a:cxn ang="0">
                      <a:pos x="T4" y="T5"/>
                    </a:cxn>
                    <a:cxn ang="0">
                      <a:pos x="T6" y="T7"/>
                    </a:cxn>
                  </a:cxnLst>
                  <a:rect l="0" t="0" r="r" b="b"/>
                  <a:pathLst>
                    <a:path w="25" h="123">
                      <a:moveTo>
                        <a:pt x="0" y="123"/>
                      </a:moveTo>
                      <a:cubicBezTo>
                        <a:pt x="0" y="123"/>
                        <a:pt x="15" y="64"/>
                        <a:pt x="8" y="0"/>
                      </a:cubicBezTo>
                      <a:cubicBezTo>
                        <a:pt x="8" y="0"/>
                        <a:pt x="25" y="56"/>
                        <a:pt x="7" y="120"/>
                      </a:cubicBezTo>
                      <a:lnTo>
                        <a:pt x="0" y="12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49"/>
                <p:cNvSpPr>
                  <a:spLocks/>
                </p:cNvSpPr>
                <p:nvPr/>
              </p:nvSpPr>
              <p:spPr bwMode="auto">
                <a:xfrm>
                  <a:off x="4520" y="2560"/>
                  <a:ext cx="272" cy="555"/>
                </a:xfrm>
                <a:custGeom>
                  <a:avLst/>
                  <a:gdLst>
                    <a:gd name="T0" fmla="*/ 339 w 352"/>
                    <a:gd name="T1" fmla="*/ 17 h 719"/>
                    <a:gd name="T2" fmla="*/ 191 w 352"/>
                    <a:gd name="T3" fmla="*/ 74 h 719"/>
                    <a:gd name="T4" fmla="*/ 90 w 352"/>
                    <a:gd name="T5" fmla="*/ 281 h 719"/>
                    <a:gd name="T6" fmla="*/ 76 w 352"/>
                    <a:gd name="T7" fmla="*/ 480 h 719"/>
                    <a:gd name="T8" fmla="*/ 29 w 352"/>
                    <a:gd name="T9" fmla="*/ 633 h 719"/>
                    <a:gd name="T10" fmla="*/ 0 w 352"/>
                    <a:gd name="T11" fmla="*/ 719 h 719"/>
                    <a:gd name="T12" fmla="*/ 35 w 352"/>
                    <a:gd name="T13" fmla="*/ 633 h 719"/>
                    <a:gd name="T14" fmla="*/ 87 w 352"/>
                    <a:gd name="T15" fmla="*/ 494 h 719"/>
                    <a:gd name="T16" fmla="*/ 107 w 352"/>
                    <a:gd name="T17" fmla="*/ 438 h 719"/>
                    <a:gd name="T18" fmla="*/ 192 w 352"/>
                    <a:gd name="T19" fmla="*/ 92 h 719"/>
                    <a:gd name="T20" fmla="*/ 352 w 352"/>
                    <a:gd name="T21" fmla="*/ 43 h 719"/>
                    <a:gd name="T22" fmla="*/ 339 w 352"/>
                    <a:gd name="T23" fmla="*/ 1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2" h="719">
                      <a:moveTo>
                        <a:pt x="339" y="17"/>
                      </a:moveTo>
                      <a:cubicBezTo>
                        <a:pt x="339" y="17"/>
                        <a:pt x="249" y="0"/>
                        <a:pt x="191" y="74"/>
                      </a:cubicBezTo>
                      <a:cubicBezTo>
                        <a:pt x="191" y="74"/>
                        <a:pt x="83" y="155"/>
                        <a:pt x="90" y="281"/>
                      </a:cubicBezTo>
                      <a:cubicBezTo>
                        <a:pt x="97" y="407"/>
                        <a:pt x="93" y="460"/>
                        <a:pt x="76" y="480"/>
                      </a:cubicBezTo>
                      <a:cubicBezTo>
                        <a:pt x="59" y="501"/>
                        <a:pt x="32" y="550"/>
                        <a:pt x="29" y="633"/>
                      </a:cubicBezTo>
                      <a:cubicBezTo>
                        <a:pt x="26" y="716"/>
                        <a:pt x="0" y="719"/>
                        <a:pt x="0" y="719"/>
                      </a:cubicBezTo>
                      <a:cubicBezTo>
                        <a:pt x="0" y="719"/>
                        <a:pt x="30" y="712"/>
                        <a:pt x="35" y="633"/>
                      </a:cubicBezTo>
                      <a:cubicBezTo>
                        <a:pt x="39" y="554"/>
                        <a:pt x="77" y="503"/>
                        <a:pt x="87" y="494"/>
                      </a:cubicBezTo>
                      <a:cubicBezTo>
                        <a:pt x="97" y="486"/>
                        <a:pt x="111" y="469"/>
                        <a:pt x="107" y="438"/>
                      </a:cubicBezTo>
                      <a:cubicBezTo>
                        <a:pt x="102" y="406"/>
                        <a:pt x="82" y="141"/>
                        <a:pt x="192" y="92"/>
                      </a:cubicBezTo>
                      <a:cubicBezTo>
                        <a:pt x="192" y="92"/>
                        <a:pt x="288" y="15"/>
                        <a:pt x="352" y="43"/>
                      </a:cubicBezTo>
                      <a:lnTo>
                        <a:pt x="339" y="17"/>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50"/>
                <p:cNvSpPr>
                  <a:spLocks/>
                </p:cNvSpPr>
                <p:nvPr/>
              </p:nvSpPr>
              <p:spPr bwMode="auto">
                <a:xfrm>
                  <a:off x="4570" y="2612"/>
                  <a:ext cx="117" cy="464"/>
                </a:xfrm>
                <a:custGeom>
                  <a:avLst/>
                  <a:gdLst>
                    <a:gd name="T0" fmla="*/ 151 w 151"/>
                    <a:gd name="T1" fmla="*/ 0 h 601"/>
                    <a:gd name="T2" fmla="*/ 116 w 151"/>
                    <a:gd name="T3" fmla="*/ 202 h 601"/>
                    <a:gd name="T4" fmla="*/ 0 w 151"/>
                    <a:gd name="T5" fmla="*/ 601 h 601"/>
                    <a:gd name="T6" fmla="*/ 14 w 151"/>
                    <a:gd name="T7" fmla="*/ 561 h 601"/>
                    <a:gd name="T8" fmla="*/ 102 w 151"/>
                    <a:gd name="T9" fmla="*/ 390 h 601"/>
                    <a:gd name="T10" fmla="*/ 133 w 151"/>
                    <a:gd name="T11" fmla="*/ 11 h 601"/>
                    <a:gd name="T12" fmla="*/ 151 w 151"/>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151" h="601">
                      <a:moveTo>
                        <a:pt x="151" y="0"/>
                      </a:moveTo>
                      <a:cubicBezTo>
                        <a:pt x="151" y="0"/>
                        <a:pt x="112" y="82"/>
                        <a:pt x="116" y="202"/>
                      </a:cubicBezTo>
                      <a:cubicBezTo>
                        <a:pt x="120" y="323"/>
                        <a:pt x="141" y="478"/>
                        <a:pt x="0" y="601"/>
                      </a:cubicBezTo>
                      <a:cubicBezTo>
                        <a:pt x="14" y="561"/>
                        <a:pt x="14" y="561"/>
                        <a:pt x="14" y="561"/>
                      </a:cubicBezTo>
                      <a:cubicBezTo>
                        <a:pt x="14" y="561"/>
                        <a:pt x="102" y="475"/>
                        <a:pt x="102" y="390"/>
                      </a:cubicBezTo>
                      <a:cubicBezTo>
                        <a:pt x="102" y="306"/>
                        <a:pt x="94" y="101"/>
                        <a:pt x="133" y="11"/>
                      </a:cubicBezTo>
                      <a:lnTo>
                        <a:pt x="151"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51"/>
                <p:cNvSpPr>
                  <a:spLocks/>
                </p:cNvSpPr>
                <p:nvPr/>
              </p:nvSpPr>
              <p:spPr bwMode="auto">
                <a:xfrm>
                  <a:off x="4528" y="2917"/>
                  <a:ext cx="73" cy="243"/>
                </a:xfrm>
                <a:custGeom>
                  <a:avLst/>
                  <a:gdLst>
                    <a:gd name="T0" fmla="*/ 94 w 94"/>
                    <a:gd name="T1" fmla="*/ 0 h 315"/>
                    <a:gd name="T2" fmla="*/ 47 w 94"/>
                    <a:gd name="T3" fmla="*/ 227 h 315"/>
                    <a:gd name="T4" fmla="*/ 16 w 94"/>
                    <a:gd name="T5" fmla="*/ 315 h 315"/>
                    <a:gd name="T6" fmla="*/ 34 w 94"/>
                    <a:gd name="T7" fmla="*/ 226 h 315"/>
                    <a:gd name="T8" fmla="*/ 77 w 94"/>
                    <a:gd name="T9" fmla="*/ 17 h 315"/>
                    <a:gd name="T10" fmla="*/ 94 w 94"/>
                    <a:gd name="T11" fmla="*/ 0 h 315"/>
                  </a:gdLst>
                  <a:ahLst/>
                  <a:cxnLst>
                    <a:cxn ang="0">
                      <a:pos x="T0" y="T1"/>
                    </a:cxn>
                    <a:cxn ang="0">
                      <a:pos x="T2" y="T3"/>
                    </a:cxn>
                    <a:cxn ang="0">
                      <a:pos x="T4" y="T5"/>
                    </a:cxn>
                    <a:cxn ang="0">
                      <a:pos x="T6" y="T7"/>
                    </a:cxn>
                    <a:cxn ang="0">
                      <a:pos x="T8" y="T9"/>
                    </a:cxn>
                    <a:cxn ang="0">
                      <a:pos x="T10" y="T11"/>
                    </a:cxn>
                  </a:cxnLst>
                  <a:rect l="0" t="0" r="r" b="b"/>
                  <a:pathLst>
                    <a:path w="94" h="315">
                      <a:moveTo>
                        <a:pt x="94" y="0"/>
                      </a:moveTo>
                      <a:cubicBezTo>
                        <a:pt x="94" y="0"/>
                        <a:pt x="94" y="144"/>
                        <a:pt x="47" y="227"/>
                      </a:cubicBezTo>
                      <a:cubicBezTo>
                        <a:pt x="0" y="311"/>
                        <a:pt x="16" y="315"/>
                        <a:pt x="16" y="315"/>
                      </a:cubicBezTo>
                      <a:cubicBezTo>
                        <a:pt x="16" y="315"/>
                        <a:pt x="0" y="311"/>
                        <a:pt x="34" y="226"/>
                      </a:cubicBezTo>
                      <a:cubicBezTo>
                        <a:pt x="69" y="142"/>
                        <a:pt x="91" y="84"/>
                        <a:pt x="77" y="17"/>
                      </a:cubicBezTo>
                      <a:lnTo>
                        <a:pt x="94"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52"/>
                <p:cNvSpPr>
                  <a:spLocks/>
                </p:cNvSpPr>
                <p:nvPr/>
              </p:nvSpPr>
              <p:spPr bwMode="auto">
                <a:xfrm>
                  <a:off x="4844" y="2466"/>
                  <a:ext cx="28" cy="109"/>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53"/>
                <p:cNvSpPr>
                  <a:spLocks/>
                </p:cNvSpPr>
                <p:nvPr/>
              </p:nvSpPr>
              <p:spPr bwMode="auto">
                <a:xfrm>
                  <a:off x="5150" y="3162"/>
                  <a:ext cx="48" cy="35"/>
                </a:xfrm>
                <a:custGeom>
                  <a:avLst/>
                  <a:gdLst>
                    <a:gd name="T0" fmla="*/ 33 w 62"/>
                    <a:gd name="T1" fmla="*/ 31 h 45"/>
                    <a:gd name="T2" fmla="*/ 5 w 62"/>
                    <a:gd name="T3" fmla="*/ 25 h 45"/>
                    <a:gd name="T4" fmla="*/ 0 w 62"/>
                    <a:gd name="T5" fmla="*/ 32 h 45"/>
                    <a:gd name="T6" fmla="*/ 35 w 62"/>
                    <a:gd name="T7" fmla="*/ 39 h 45"/>
                    <a:gd name="T8" fmla="*/ 62 w 62"/>
                    <a:gd name="T9" fmla="*/ 2 h 45"/>
                    <a:gd name="T10" fmla="*/ 54 w 62"/>
                    <a:gd name="T11" fmla="*/ 0 h 45"/>
                    <a:gd name="T12" fmla="*/ 33 w 62"/>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33" y="31"/>
                      </a:moveTo>
                      <a:cubicBezTo>
                        <a:pt x="19" y="36"/>
                        <a:pt x="5" y="25"/>
                        <a:pt x="5" y="25"/>
                      </a:cubicBezTo>
                      <a:cubicBezTo>
                        <a:pt x="0" y="32"/>
                        <a:pt x="0" y="32"/>
                        <a:pt x="0" y="32"/>
                      </a:cubicBezTo>
                      <a:cubicBezTo>
                        <a:pt x="1" y="32"/>
                        <a:pt x="18" y="45"/>
                        <a:pt x="35" y="39"/>
                      </a:cubicBezTo>
                      <a:cubicBezTo>
                        <a:pt x="48" y="35"/>
                        <a:pt x="57" y="22"/>
                        <a:pt x="62" y="2"/>
                      </a:cubicBezTo>
                      <a:cubicBezTo>
                        <a:pt x="54" y="0"/>
                        <a:pt x="54" y="0"/>
                        <a:pt x="54" y="0"/>
                      </a:cubicBezTo>
                      <a:cubicBezTo>
                        <a:pt x="49" y="17"/>
                        <a:pt x="42" y="28"/>
                        <a:pt x="33" y="3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54"/>
                <p:cNvSpPr>
                  <a:spLocks/>
                </p:cNvSpPr>
                <p:nvPr/>
              </p:nvSpPr>
              <p:spPr bwMode="auto">
                <a:xfrm>
                  <a:off x="4497" y="3166"/>
                  <a:ext cx="50" cy="42"/>
                </a:xfrm>
                <a:custGeom>
                  <a:avLst/>
                  <a:gdLst>
                    <a:gd name="T0" fmla="*/ 15 w 65"/>
                    <a:gd name="T1" fmla="*/ 42 h 55"/>
                    <a:gd name="T2" fmla="*/ 65 w 65"/>
                    <a:gd name="T3" fmla="*/ 38 h 55"/>
                    <a:gd name="T4" fmla="*/ 61 w 65"/>
                    <a:gd name="T5" fmla="*/ 31 h 55"/>
                    <a:gd name="T6" fmla="*/ 20 w 65"/>
                    <a:gd name="T7" fmla="*/ 35 h 55"/>
                    <a:gd name="T8" fmla="*/ 11 w 65"/>
                    <a:gd name="T9" fmla="*/ 0 h 55"/>
                    <a:gd name="T10" fmla="*/ 2 w 65"/>
                    <a:gd name="T11" fmla="*/ 0 h 55"/>
                    <a:gd name="T12" fmla="*/ 15 w 65"/>
                    <a:gd name="T13" fmla="*/ 42 h 55"/>
                  </a:gdLst>
                  <a:ahLst/>
                  <a:cxnLst>
                    <a:cxn ang="0">
                      <a:pos x="T0" y="T1"/>
                    </a:cxn>
                    <a:cxn ang="0">
                      <a:pos x="T2" y="T3"/>
                    </a:cxn>
                    <a:cxn ang="0">
                      <a:pos x="T4" y="T5"/>
                    </a:cxn>
                    <a:cxn ang="0">
                      <a:pos x="T6" y="T7"/>
                    </a:cxn>
                    <a:cxn ang="0">
                      <a:pos x="T8" y="T9"/>
                    </a:cxn>
                    <a:cxn ang="0">
                      <a:pos x="T10" y="T11"/>
                    </a:cxn>
                    <a:cxn ang="0">
                      <a:pos x="T12" y="T13"/>
                    </a:cxn>
                  </a:cxnLst>
                  <a:rect l="0" t="0" r="r" b="b"/>
                  <a:pathLst>
                    <a:path w="65" h="55">
                      <a:moveTo>
                        <a:pt x="15" y="42"/>
                      </a:moveTo>
                      <a:cubicBezTo>
                        <a:pt x="33" y="55"/>
                        <a:pt x="64" y="39"/>
                        <a:pt x="65" y="38"/>
                      </a:cubicBezTo>
                      <a:cubicBezTo>
                        <a:pt x="61" y="31"/>
                        <a:pt x="61" y="31"/>
                        <a:pt x="61" y="31"/>
                      </a:cubicBezTo>
                      <a:cubicBezTo>
                        <a:pt x="61" y="31"/>
                        <a:pt x="34" y="45"/>
                        <a:pt x="20" y="35"/>
                      </a:cubicBezTo>
                      <a:cubicBezTo>
                        <a:pt x="12" y="30"/>
                        <a:pt x="9" y="18"/>
                        <a:pt x="11" y="0"/>
                      </a:cubicBezTo>
                      <a:cubicBezTo>
                        <a:pt x="2" y="0"/>
                        <a:pt x="2" y="0"/>
                        <a:pt x="2" y="0"/>
                      </a:cubicBezTo>
                      <a:cubicBezTo>
                        <a:pt x="0" y="21"/>
                        <a:pt x="4" y="35"/>
                        <a:pt x="15" y="4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55"/>
                <p:cNvSpPr>
                  <a:spLocks/>
                </p:cNvSpPr>
                <p:nvPr/>
              </p:nvSpPr>
              <p:spPr bwMode="auto">
                <a:xfrm>
                  <a:off x="4726" y="2883"/>
                  <a:ext cx="66" cy="69"/>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56"/>
                <p:cNvSpPr>
                  <a:spLocks/>
                </p:cNvSpPr>
                <p:nvPr/>
              </p:nvSpPr>
              <p:spPr bwMode="auto">
                <a:xfrm>
                  <a:off x="4934" y="3157"/>
                  <a:ext cx="68" cy="187"/>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951" y="3177"/>
                  <a:ext cx="30" cy="11"/>
                </a:xfrm>
                <a:custGeom>
                  <a:avLst/>
                  <a:gdLst>
                    <a:gd name="T0" fmla="*/ 0 w 39"/>
                    <a:gd name="T1" fmla="*/ 3 h 14"/>
                    <a:gd name="T2" fmla="*/ 39 w 39"/>
                    <a:gd name="T3" fmla="*/ 0 h 14"/>
                    <a:gd name="T4" fmla="*/ 11 w 39"/>
                    <a:gd name="T5" fmla="*/ 14 h 14"/>
                    <a:gd name="T6" fmla="*/ 0 w 39"/>
                    <a:gd name="T7" fmla="*/ 3 h 14"/>
                  </a:gdLst>
                  <a:ahLst/>
                  <a:cxnLst>
                    <a:cxn ang="0">
                      <a:pos x="T0" y="T1"/>
                    </a:cxn>
                    <a:cxn ang="0">
                      <a:pos x="T2" y="T3"/>
                    </a:cxn>
                    <a:cxn ang="0">
                      <a:pos x="T4" y="T5"/>
                    </a:cxn>
                    <a:cxn ang="0">
                      <a:pos x="T6" y="T7"/>
                    </a:cxn>
                  </a:cxnLst>
                  <a:rect l="0" t="0" r="r" b="b"/>
                  <a:pathLst>
                    <a:path w="39" h="14">
                      <a:moveTo>
                        <a:pt x="0" y="3"/>
                      </a:moveTo>
                      <a:cubicBezTo>
                        <a:pt x="0" y="3"/>
                        <a:pt x="24" y="10"/>
                        <a:pt x="39" y="0"/>
                      </a:cubicBezTo>
                      <a:cubicBezTo>
                        <a:pt x="39" y="0"/>
                        <a:pt x="30" y="13"/>
                        <a:pt x="11" y="14"/>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4681" y="3147"/>
                  <a:ext cx="91" cy="174"/>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708" y="3186"/>
                  <a:ext cx="33" cy="19"/>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0"/>
                <p:cNvSpPr>
                  <a:spLocks/>
                </p:cNvSpPr>
                <p:nvPr/>
              </p:nvSpPr>
              <p:spPr bwMode="auto">
                <a:xfrm>
                  <a:off x="4970" y="3627"/>
                  <a:ext cx="92" cy="430"/>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1"/>
                <p:cNvSpPr>
                  <a:spLocks/>
                </p:cNvSpPr>
                <p:nvPr/>
              </p:nvSpPr>
              <p:spPr bwMode="auto">
                <a:xfrm>
                  <a:off x="4665" y="3626"/>
                  <a:ext cx="91" cy="430"/>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2"/>
                <p:cNvSpPr>
                  <a:spLocks/>
                </p:cNvSpPr>
                <p:nvPr/>
              </p:nvSpPr>
              <p:spPr bwMode="auto">
                <a:xfrm>
                  <a:off x="4468" y="3144"/>
                  <a:ext cx="47" cy="14"/>
                </a:xfrm>
                <a:custGeom>
                  <a:avLst/>
                  <a:gdLst>
                    <a:gd name="T0" fmla="*/ 57 w 61"/>
                    <a:gd name="T1" fmla="*/ 5 h 19"/>
                    <a:gd name="T2" fmla="*/ 29 w 61"/>
                    <a:gd name="T3" fmla="*/ 8 h 19"/>
                    <a:gd name="T4" fmla="*/ 0 w 61"/>
                    <a:gd name="T5" fmla="*/ 14 h 19"/>
                    <a:gd name="T6" fmla="*/ 15 w 61"/>
                    <a:gd name="T7" fmla="*/ 13 h 19"/>
                    <a:gd name="T8" fmla="*/ 10 w 61"/>
                    <a:gd name="T9" fmla="*/ 18 h 19"/>
                    <a:gd name="T10" fmla="*/ 23 w 61"/>
                    <a:gd name="T11" fmla="*/ 13 h 19"/>
                    <a:gd name="T12" fmla="*/ 38 w 61"/>
                    <a:gd name="T13" fmla="*/ 13 h 19"/>
                    <a:gd name="T14" fmla="*/ 61 w 6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9">
                      <a:moveTo>
                        <a:pt x="57" y="5"/>
                      </a:moveTo>
                      <a:cubicBezTo>
                        <a:pt x="47" y="5"/>
                        <a:pt x="38" y="8"/>
                        <a:pt x="29" y="8"/>
                      </a:cubicBezTo>
                      <a:cubicBezTo>
                        <a:pt x="19" y="8"/>
                        <a:pt x="9" y="10"/>
                        <a:pt x="0" y="14"/>
                      </a:cubicBezTo>
                      <a:cubicBezTo>
                        <a:pt x="5" y="15"/>
                        <a:pt x="10" y="14"/>
                        <a:pt x="15" y="13"/>
                      </a:cubicBezTo>
                      <a:cubicBezTo>
                        <a:pt x="13" y="15"/>
                        <a:pt x="12" y="16"/>
                        <a:pt x="10" y="18"/>
                      </a:cubicBezTo>
                      <a:cubicBezTo>
                        <a:pt x="16" y="19"/>
                        <a:pt x="18" y="14"/>
                        <a:pt x="23" y="13"/>
                      </a:cubicBezTo>
                      <a:cubicBezTo>
                        <a:pt x="27" y="12"/>
                        <a:pt x="33" y="14"/>
                        <a:pt x="38" y="13"/>
                      </a:cubicBezTo>
                      <a:cubicBezTo>
                        <a:pt x="52" y="13"/>
                        <a:pt x="56" y="11"/>
                        <a:pt x="6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3"/>
                <p:cNvSpPr>
                  <a:spLocks/>
                </p:cNvSpPr>
                <p:nvPr/>
              </p:nvSpPr>
              <p:spPr bwMode="auto">
                <a:xfrm>
                  <a:off x="4475" y="3164"/>
                  <a:ext cx="26" cy="10"/>
                </a:xfrm>
                <a:custGeom>
                  <a:avLst/>
                  <a:gdLst>
                    <a:gd name="T0" fmla="*/ 31 w 34"/>
                    <a:gd name="T1" fmla="*/ 3 h 13"/>
                    <a:gd name="T2" fmla="*/ 0 w 34"/>
                    <a:gd name="T3" fmla="*/ 5 h 13"/>
                    <a:gd name="T4" fmla="*/ 10 w 34"/>
                    <a:gd name="T5" fmla="*/ 8 h 13"/>
                    <a:gd name="T6" fmla="*/ 6 w 34"/>
                    <a:gd name="T7" fmla="*/ 11 h 13"/>
                    <a:gd name="T8" fmla="*/ 34 w 34"/>
                    <a:gd name="T9" fmla="*/ 0 h 13"/>
                  </a:gdLst>
                  <a:ahLst/>
                  <a:cxnLst>
                    <a:cxn ang="0">
                      <a:pos x="T0" y="T1"/>
                    </a:cxn>
                    <a:cxn ang="0">
                      <a:pos x="T2" y="T3"/>
                    </a:cxn>
                    <a:cxn ang="0">
                      <a:pos x="T4" y="T5"/>
                    </a:cxn>
                    <a:cxn ang="0">
                      <a:pos x="T6" y="T7"/>
                    </a:cxn>
                    <a:cxn ang="0">
                      <a:pos x="T8" y="T9"/>
                    </a:cxn>
                  </a:cxnLst>
                  <a:rect l="0" t="0" r="r" b="b"/>
                  <a:pathLst>
                    <a:path w="34" h="13">
                      <a:moveTo>
                        <a:pt x="31" y="3"/>
                      </a:moveTo>
                      <a:cubicBezTo>
                        <a:pt x="23" y="2"/>
                        <a:pt x="9" y="3"/>
                        <a:pt x="0" y="5"/>
                      </a:cubicBezTo>
                      <a:cubicBezTo>
                        <a:pt x="3" y="7"/>
                        <a:pt x="7" y="8"/>
                        <a:pt x="10" y="8"/>
                      </a:cubicBezTo>
                      <a:cubicBezTo>
                        <a:pt x="9" y="9"/>
                        <a:pt x="7" y="10"/>
                        <a:pt x="6" y="11"/>
                      </a:cubicBezTo>
                      <a:cubicBezTo>
                        <a:pt x="18" y="13"/>
                        <a:pt x="30" y="10"/>
                        <a:pt x="3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4"/>
                <p:cNvSpPr>
                  <a:spLocks/>
                </p:cNvSpPr>
                <p:nvPr/>
              </p:nvSpPr>
              <p:spPr bwMode="auto">
                <a:xfrm>
                  <a:off x="4455" y="3211"/>
                  <a:ext cx="22" cy="24"/>
                </a:xfrm>
                <a:custGeom>
                  <a:avLst/>
                  <a:gdLst>
                    <a:gd name="T0" fmla="*/ 24 w 28"/>
                    <a:gd name="T1" fmla="*/ 0 h 31"/>
                    <a:gd name="T2" fmla="*/ 0 w 28"/>
                    <a:gd name="T3" fmla="*/ 31 h 31"/>
                    <a:gd name="T4" fmla="*/ 12 w 28"/>
                    <a:gd name="T5" fmla="*/ 16 h 31"/>
                    <a:gd name="T6" fmla="*/ 23 w 28"/>
                    <a:gd name="T7" fmla="*/ 1 h 31"/>
                  </a:gdLst>
                  <a:ahLst/>
                  <a:cxnLst>
                    <a:cxn ang="0">
                      <a:pos x="T0" y="T1"/>
                    </a:cxn>
                    <a:cxn ang="0">
                      <a:pos x="T2" y="T3"/>
                    </a:cxn>
                    <a:cxn ang="0">
                      <a:pos x="T4" y="T5"/>
                    </a:cxn>
                    <a:cxn ang="0">
                      <a:pos x="T6" y="T7"/>
                    </a:cxn>
                  </a:cxnLst>
                  <a:rect l="0" t="0" r="r" b="b"/>
                  <a:pathLst>
                    <a:path w="28" h="31">
                      <a:moveTo>
                        <a:pt x="24" y="0"/>
                      </a:moveTo>
                      <a:cubicBezTo>
                        <a:pt x="15" y="10"/>
                        <a:pt x="4" y="18"/>
                        <a:pt x="0" y="31"/>
                      </a:cubicBezTo>
                      <a:cubicBezTo>
                        <a:pt x="3" y="25"/>
                        <a:pt x="8" y="21"/>
                        <a:pt x="12" y="16"/>
                      </a:cubicBezTo>
                      <a:cubicBezTo>
                        <a:pt x="18" y="12"/>
                        <a:pt x="28" y="10"/>
                        <a:pt x="2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5"/>
                <p:cNvSpPr>
                  <a:spLocks/>
                </p:cNvSpPr>
                <p:nvPr/>
              </p:nvSpPr>
              <p:spPr bwMode="auto">
                <a:xfrm>
                  <a:off x="4536" y="3202"/>
                  <a:ext cx="9" cy="30"/>
                </a:xfrm>
                <a:custGeom>
                  <a:avLst/>
                  <a:gdLst>
                    <a:gd name="T0" fmla="*/ 5 w 12"/>
                    <a:gd name="T1" fmla="*/ 3 h 39"/>
                    <a:gd name="T2" fmla="*/ 11 w 12"/>
                    <a:gd name="T3" fmla="*/ 39 h 39"/>
                    <a:gd name="T4" fmla="*/ 6 w 12"/>
                    <a:gd name="T5" fmla="*/ 0 h 39"/>
                  </a:gdLst>
                  <a:ahLst/>
                  <a:cxnLst>
                    <a:cxn ang="0">
                      <a:pos x="T0" y="T1"/>
                    </a:cxn>
                    <a:cxn ang="0">
                      <a:pos x="T2" y="T3"/>
                    </a:cxn>
                    <a:cxn ang="0">
                      <a:pos x="T4" y="T5"/>
                    </a:cxn>
                  </a:cxnLst>
                  <a:rect l="0" t="0" r="r" b="b"/>
                  <a:pathLst>
                    <a:path w="12" h="39">
                      <a:moveTo>
                        <a:pt x="5" y="3"/>
                      </a:moveTo>
                      <a:cubicBezTo>
                        <a:pt x="11" y="6"/>
                        <a:pt x="12" y="30"/>
                        <a:pt x="11" y="39"/>
                      </a:cubicBezTo>
                      <a:cubicBezTo>
                        <a:pt x="8" y="31"/>
                        <a:pt x="0" y="7"/>
                        <a:pt x="6"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6"/>
                <p:cNvSpPr>
                  <a:spLocks/>
                </p:cNvSpPr>
                <p:nvPr/>
              </p:nvSpPr>
              <p:spPr bwMode="auto">
                <a:xfrm>
                  <a:off x="4514" y="3225"/>
                  <a:ext cx="6" cy="30"/>
                </a:xfrm>
                <a:custGeom>
                  <a:avLst/>
                  <a:gdLst>
                    <a:gd name="T0" fmla="*/ 8 w 8"/>
                    <a:gd name="T1" fmla="*/ 2 h 39"/>
                    <a:gd name="T2" fmla="*/ 7 w 8"/>
                    <a:gd name="T3" fmla="*/ 39 h 39"/>
                    <a:gd name="T4" fmla="*/ 0 w 8"/>
                    <a:gd name="T5" fmla="*/ 4 h 39"/>
                    <a:gd name="T6" fmla="*/ 7 w 8"/>
                    <a:gd name="T7" fmla="*/ 0 h 39"/>
                  </a:gdLst>
                  <a:ahLst/>
                  <a:cxnLst>
                    <a:cxn ang="0">
                      <a:pos x="T0" y="T1"/>
                    </a:cxn>
                    <a:cxn ang="0">
                      <a:pos x="T2" y="T3"/>
                    </a:cxn>
                    <a:cxn ang="0">
                      <a:pos x="T4" y="T5"/>
                    </a:cxn>
                    <a:cxn ang="0">
                      <a:pos x="T6" y="T7"/>
                    </a:cxn>
                  </a:cxnLst>
                  <a:rect l="0" t="0" r="r" b="b"/>
                  <a:pathLst>
                    <a:path w="8" h="39">
                      <a:moveTo>
                        <a:pt x="8" y="2"/>
                      </a:moveTo>
                      <a:cubicBezTo>
                        <a:pt x="8" y="11"/>
                        <a:pt x="8" y="27"/>
                        <a:pt x="7" y="39"/>
                      </a:cubicBezTo>
                      <a:cubicBezTo>
                        <a:pt x="3" y="29"/>
                        <a:pt x="3" y="15"/>
                        <a:pt x="0" y="4"/>
                      </a:cubicBezTo>
                      <a:cubicBezTo>
                        <a:pt x="3" y="3"/>
                        <a:pt x="5" y="1"/>
                        <a:pt x="7"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7"/>
                <p:cNvSpPr>
                  <a:spLocks/>
                </p:cNvSpPr>
                <p:nvPr/>
              </p:nvSpPr>
              <p:spPr bwMode="auto">
                <a:xfrm>
                  <a:off x="4502" y="3229"/>
                  <a:ext cx="7" cy="21"/>
                </a:xfrm>
                <a:custGeom>
                  <a:avLst/>
                  <a:gdLst>
                    <a:gd name="T0" fmla="*/ 7 w 8"/>
                    <a:gd name="T1" fmla="*/ 0 h 27"/>
                    <a:gd name="T2" fmla="*/ 4 w 8"/>
                    <a:gd name="T3" fmla="*/ 27 h 27"/>
                    <a:gd name="T4" fmla="*/ 0 w 8"/>
                    <a:gd name="T5" fmla="*/ 4 h 27"/>
                    <a:gd name="T6" fmla="*/ 6 w 8"/>
                    <a:gd name="T7" fmla="*/ 1 h 27"/>
                  </a:gdLst>
                  <a:ahLst/>
                  <a:cxnLst>
                    <a:cxn ang="0">
                      <a:pos x="T0" y="T1"/>
                    </a:cxn>
                    <a:cxn ang="0">
                      <a:pos x="T2" y="T3"/>
                    </a:cxn>
                    <a:cxn ang="0">
                      <a:pos x="T4" y="T5"/>
                    </a:cxn>
                    <a:cxn ang="0">
                      <a:pos x="T6" y="T7"/>
                    </a:cxn>
                  </a:cxnLst>
                  <a:rect l="0" t="0" r="r" b="b"/>
                  <a:pathLst>
                    <a:path w="8" h="27">
                      <a:moveTo>
                        <a:pt x="7" y="0"/>
                      </a:moveTo>
                      <a:cubicBezTo>
                        <a:pt x="7" y="9"/>
                        <a:pt x="8" y="20"/>
                        <a:pt x="4" y="27"/>
                      </a:cubicBezTo>
                      <a:cubicBezTo>
                        <a:pt x="3" y="19"/>
                        <a:pt x="0" y="12"/>
                        <a:pt x="0" y="4"/>
                      </a:cubicBezTo>
                      <a:cubicBezTo>
                        <a:pt x="1" y="3"/>
                        <a:pt x="4" y="1"/>
                        <a:pt x="6"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8"/>
                <p:cNvSpPr>
                  <a:spLocks/>
                </p:cNvSpPr>
                <p:nvPr/>
              </p:nvSpPr>
              <p:spPr bwMode="auto">
                <a:xfrm>
                  <a:off x="4467" y="3213"/>
                  <a:ext cx="17" cy="22"/>
                </a:xfrm>
                <a:custGeom>
                  <a:avLst/>
                  <a:gdLst>
                    <a:gd name="T0" fmla="*/ 17 w 22"/>
                    <a:gd name="T1" fmla="*/ 17 h 28"/>
                    <a:gd name="T2" fmla="*/ 0 w 22"/>
                    <a:gd name="T3" fmla="*/ 28 h 28"/>
                    <a:gd name="T4" fmla="*/ 22 w 22"/>
                    <a:gd name="T5" fmla="*/ 15 h 28"/>
                  </a:gdLst>
                  <a:ahLst/>
                  <a:cxnLst>
                    <a:cxn ang="0">
                      <a:pos x="T0" y="T1"/>
                    </a:cxn>
                    <a:cxn ang="0">
                      <a:pos x="T2" y="T3"/>
                    </a:cxn>
                    <a:cxn ang="0">
                      <a:pos x="T4" y="T5"/>
                    </a:cxn>
                  </a:cxnLst>
                  <a:rect l="0" t="0" r="r" b="b"/>
                  <a:pathLst>
                    <a:path w="22" h="28">
                      <a:moveTo>
                        <a:pt x="17" y="17"/>
                      </a:moveTo>
                      <a:cubicBezTo>
                        <a:pt x="13" y="19"/>
                        <a:pt x="5" y="25"/>
                        <a:pt x="0" y="28"/>
                      </a:cubicBezTo>
                      <a:cubicBezTo>
                        <a:pt x="4" y="23"/>
                        <a:pt x="16" y="0"/>
                        <a:pt x="22" y="15"/>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9"/>
                <p:cNvSpPr>
                  <a:spLocks/>
                </p:cNvSpPr>
                <p:nvPr/>
              </p:nvSpPr>
              <p:spPr bwMode="auto">
                <a:xfrm>
                  <a:off x="4482" y="3225"/>
                  <a:ext cx="7" cy="16"/>
                </a:xfrm>
                <a:custGeom>
                  <a:avLst/>
                  <a:gdLst>
                    <a:gd name="T0" fmla="*/ 8 w 9"/>
                    <a:gd name="T1" fmla="*/ 1 h 20"/>
                    <a:gd name="T2" fmla="*/ 1 w 9"/>
                    <a:gd name="T3" fmla="*/ 20 h 20"/>
                    <a:gd name="T4" fmla="*/ 5 w 9"/>
                    <a:gd name="T5" fmla="*/ 0 h 20"/>
                    <a:gd name="T6" fmla="*/ 9 w 9"/>
                    <a:gd name="T7" fmla="*/ 3 h 20"/>
                  </a:gdLst>
                  <a:ahLst/>
                  <a:cxnLst>
                    <a:cxn ang="0">
                      <a:pos x="T0" y="T1"/>
                    </a:cxn>
                    <a:cxn ang="0">
                      <a:pos x="T2" y="T3"/>
                    </a:cxn>
                    <a:cxn ang="0">
                      <a:pos x="T4" y="T5"/>
                    </a:cxn>
                    <a:cxn ang="0">
                      <a:pos x="T6" y="T7"/>
                    </a:cxn>
                  </a:cxnLst>
                  <a:rect l="0" t="0" r="r" b="b"/>
                  <a:pathLst>
                    <a:path w="9" h="20">
                      <a:moveTo>
                        <a:pt x="8" y="1"/>
                      </a:moveTo>
                      <a:cubicBezTo>
                        <a:pt x="7" y="7"/>
                        <a:pt x="4" y="15"/>
                        <a:pt x="1" y="20"/>
                      </a:cubicBezTo>
                      <a:cubicBezTo>
                        <a:pt x="0" y="15"/>
                        <a:pt x="2" y="4"/>
                        <a:pt x="5" y="0"/>
                      </a:cubicBezTo>
                      <a:cubicBezTo>
                        <a:pt x="6" y="2"/>
                        <a:pt x="8" y="2"/>
                        <a:pt x="9"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70"/>
                <p:cNvSpPr>
                  <a:spLocks/>
                </p:cNvSpPr>
                <p:nvPr/>
              </p:nvSpPr>
              <p:spPr bwMode="auto">
                <a:xfrm>
                  <a:off x="4492" y="3229"/>
                  <a:ext cx="7" cy="16"/>
                </a:xfrm>
                <a:custGeom>
                  <a:avLst/>
                  <a:gdLst>
                    <a:gd name="T0" fmla="*/ 2 w 8"/>
                    <a:gd name="T1" fmla="*/ 0 h 21"/>
                    <a:gd name="T2" fmla="*/ 0 w 8"/>
                    <a:gd name="T3" fmla="*/ 21 h 21"/>
                    <a:gd name="T4" fmla="*/ 8 w 8"/>
                    <a:gd name="T5" fmla="*/ 2 h 21"/>
                    <a:gd name="T6" fmla="*/ 2 w 8"/>
                    <a:gd name="T7" fmla="*/ 2 h 21"/>
                  </a:gdLst>
                  <a:ahLst/>
                  <a:cxnLst>
                    <a:cxn ang="0">
                      <a:pos x="T0" y="T1"/>
                    </a:cxn>
                    <a:cxn ang="0">
                      <a:pos x="T2" y="T3"/>
                    </a:cxn>
                    <a:cxn ang="0">
                      <a:pos x="T4" y="T5"/>
                    </a:cxn>
                    <a:cxn ang="0">
                      <a:pos x="T6" y="T7"/>
                    </a:cxn>
                  </a:cxnLst>
                  <a:rect l="0" t="0" r="r" b="b"/>
                  <a:pathLst>
                    <a:path w="8" h="21">
                      <a:moveTo>
                        <a:pt x="2" y="0"/>
                      </a:moveTo>
                      <a:cubicBezTo>
                        <a:pt x="0" y="7"/>
                        <a:pt x="0" y="14"/>
                        <a:pt x="0" y="21"/>
                      </a:cubicBezTo>
                      <a:cubicBezTo>
                        <a:pt x="1" y="15"/>
                        <a:pt x="4" y="7"/>
                        <a:pt x="8" y="2"/>
                      </a:cubicBezTo>
                      <a:cubicBezTo>
                        <a:pt x="6" y="2"/>
                        <a:pt x="4" y="2"/>
                        <a:pt x="2"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71"/>
                <p:cNvSpPr>
                  <a:spLocks/>
                </p:cNvSpPr>
                <p:nvPr/>
              </p:nvSpPr>
              <p:spPr bwMode="auto">
                <a:xfrm>
                  <a:off x="5194" y="3157"/>
                  <a:ext cx="22" cy="7"/>
                </a:xfrm>
                <a:custGeom>
                  <a:avLst/>
                  <a:gdLst>
                    <a:gd name="T0" fmla="*/ 0 w 29"/>
                    <a:gd name="T1" fmla="*/ 0 h 9"/>
                    <a:gd name="T2" fmla="*/ 29 w 29"/>
                    <a:gd name="T3" fmla="*/ 0 h 9"/>
                    <a:gd name="T4" fmla="*/ 10 w 29"/>
                    <a:gd name="T5" fmla="*/ 9 h 9"/>
                    <a:gd name="T6" fmla="*/ 4 w 29"/>
                    <a:gd name="T7" fmla="*/ 1 h 9"/>
                  </a:gdLst>
                  <a:ahLst/>
                  <a:cxnLst>
                    <a:cxn ang="0">
                      <a:pos x="T0" y="T1"/>
                    </a:cxn>
                    <a:cxn ang="0">
                      <a:pos x="T2" y="T3"/>
                    </a:cxn>
                    <a:cxn ang="0">
                      <a:pos x="T4" y="T5"/>
                    </a:cxn>
                    <a:cxn ang="0">
                      <a:pos x="T6" y="T7"/>
                    </a:cxn>
                  </a:cxnLst>
                  <a:rect l="0" t="0" r="r" b="b"/>
                  <a:pathLst>
                    <a:path w="29" h="9">
                      <a:moveTo>
                        <a:pt x="0" y="0"/>
                      </a:moveTo>
                      <a:cubicBezTo>
                        <a:pt x="7" y="2"/>
                        <a:pt x="21" y="1"/>
                        <a:pt x="29" y="0"/>
                      </a:cubicBezTo>
                      <a:cubicBezTo>
                        <a:pt x="23" y="4"/>
                        <a:pt x="16" y="6"/>
                        <a:pt x="10" y="9"/>
                      </a:cubicBezTo>
                      <a:cubicBezTo>
                        <a:pt x="7" y="6"/>
                        <a:pt x="5" y="3"/>
                        <a:pt x="4"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72"/>
                <p:cNvSpPr>
                  <a:spLocks/>
                </p:cNvSpPr>
                <p:nvPr/>
              </p:nvSpPr>
              <p:spPr bwMode="auto">
                <a:xfrm>
                  <a:off x="5219" y="3191"/>
                  <a:ext cx="16" cy="33"/>
                </a:xfrm>
                <a:custGeom>
                  <a:avLst/>
                  <a:gdLst>
                    <a:gd name="T0" fmla="*/ 2 w 21"/>
                    <a:gd name="T1" fmla="*/ 0 h 43"/>
                    <a:gd name="T2" fmla="*/ 21 w 21"/>
                    <a:gd name="T3" fmla="*/ 43 h 43"/>
                    <a:gd name="T4" fmla="*/ 4 w 21"/>
                    <a:gd name="T5" fmla="*/ 2 h 43"/>
                  </a:gdLst>
                  <a:ahLst/>
                  <a:cxnLst>
                    <a:cxn ang="0">
                      <a:pos x="T0" y="T1"/>
                    </a:cxn>
                    <a:cxn ang="0">
                      <a:pos x="T2" y="T3"/>
                    </a:cxn>
                    <a:cxn ang="0">
                      <a:pos x="T4" y="T5"/>
                    </a:cxn>
                  </a:cxnLst>
                  <a:rect l="0" t="0" r="r" b="b"/>
                  <a:pathLst>
                    <a:path w="21" h="43">
                      <a:moveTo>
                        <a:pt x="2" y="0"/>
                      </a:moveTo>
                      <a:cubicBezTo>
                        <a:pt x="14" y="2"/>
                        <a:pt x="21" y="32"/>
                        <a:pt x="21" y="43"/>
                      </a:cubicBezTo>
                      <a:cubicBezTo>
                        <a:pt x="20" y="35"/>
                        <a:pt x="0" y="6"/>
                        <a:pt x="4"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3"/>
                <p:cNvSpPr>
                  <a:spLocks/>
                </p:cNvSpPr>
                <p:nvPr/>
              </p:nvSpPr>
              <p:spPr bwMode="auto">
                <a:xfrm>
                  <a:off x="5154" y="3208"/>
                  <a:ext cx="8" cy="19"/>
                </a:xfrm>
                <a:custGeom>
                  <a:avLst/>
                  <a:gdLst>
                    <a:gd name="T0" fmla="*/ 2 w 10"/>
                    <a:gd name="T1" fmla="*/ 4 h 24"/>
                    <a:gd name="T2" fmla="*/ 1 w 10"/>
                    <a:gd name="T3" fmla="*/ 24 h 24"/>
                    <a:gd name="T4" fmla="*/ 1 w 10"/>
                    <a:gd name="T5" fmla="*/ 0 h 24"/>
                  </a:gdLst>
                  <a:ahLst/>
                  <a:cxnLst>
                    <a:cxn ang="0">
                      <a:pos x="T0" y="T1"/>
                    </a:cxn>
                    <a:cxn ang="0">
                      <a:pos x="T2" y="T3"/>
                    </a:cxn>
                    <a:cxn ang="0">
                      <a:pos x="T4" y="T5"/>
                    </a:cxn>
                  </a:cxnLst>
                  <a:rect l="0" t="0" r="r" b="b"/>
                  <a:pathLst>
                    <a:path w="10" h="24">
                      <a:moveTo>
                        <a:pt x="2" y="4"/>
                      </a:moveTo>
                      <a:cubicBezTo>
                        <a:pt x="3" y="5"/>
                        <a:pt x="0" y="18"/>
                        <a:pt x="1" y="24"/>
                      </a:cubicBezTo>
                      <a:cubicBezTo>
                        <a:pt x="5" y="14"/>
                        <a:pt x="10" y="9"/>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4"/>
                <p:cNvSpPr>
                  <a:spLocks/>
                </p:cNvSpPr>
                <p:nvPr/>
              </p:nvSpPr>
              <p:spPr bwMode="auto">
                <a:xfrm>
                  <a:off x="5205" y="3209"/>
                  <a:ext cx="9" cy="16"/>
                </a:xfrm>
                <a:custGeom>
                  <a:avLst/>
                  <a:gdLst>
                    <a:gd name="T0" fmla="*/ 4 w 11"/>
                    <a:gd name="T1" fmla="*/ 0 h 21"/>
                    <a:gd name="T2" fmla="*/ 9 w 11"/>
                    <a:gd name="T3" fmla="*/ 21 h 21"/>
                    <a:gd name="T4" fmla="*/ 0 w 11"/>
                    <a:gd name="T5" fmla="*/ 5 h 21"/>
                    <a:gd name="T6" fmla="*/ 4 w 11"/>
                    <a:gd name="T7" fmla="*/ 0 h 21"/>
                  </a:gdLst>
                  <a:ahLst/>
                  <a:cxnLst>
                    <a:cxn ang="0">
                      <a:pos x="T0" y="T1"/>
                    </a:cxn>
                    <a:cxn ang="0">
                      <a:pos x="T2" y="T3"/>
                    </a:cxn>
                    <a:cxn ang="0">
                      <a:pos x="T4" y="T5"/>
                    </a:cxn>
                    <a:cxn ang="0">
                      <a:pos x="T6" y="T7"/>
                    </a:cxn>
                  </a:cxnLst>
                  <a:rect l="0" t="0" r="r" b="b"/>
                  <a:pathLst>
                    <a:path w="11" h="21">
                      <a:moveTo>
                        <a:pt x="4" y="0"/>
                      </a:moveTo>
                      <a:cubicBezTo>
                        <a:pt x="7" y="7"/>
                        <a:pt x="11" y="13"/>
                        <a:pt x="9" y="21"/>
                      </a:cubicBezTo>
                      <a:cubicBezTo>
                        <a:pt x="7" y="16"/>
                        <a:pt x="4" y="9"/>
                        <a:pt x="0" y="5"/>
                      </a:cubicBezTo>
                      <a:cubicBezTo>
                        <a:pt x="0" y="3"/>
                        <a:pt x="2" y="1"/>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5"/>
                <p:cNvSpPr>
                  <a:spLocks/>
                </p:cNvSpPr>
                <p:nvPr/>
              </p:nvSpPr>
              <p:spPr bwMode="auto">
                <a:xfrm>
                  <a:off x="5161" y="3216"/>
                  <a:ext cx="6" cy="21"/>
                </a:xfrm>
                <a:custGeom>
                  <a:avLst/>
                  <a:gdLst>
                    <a:gd name="T0" fmla="*/ 6 w 8"/>
                    <a:gd name="T1" fmla="*/ 7 h 27"/>
                    <a:gd name="T2" fmla="*/ 3 w 8"/>
                    <a:gd name="T3" fmla="*/ 27 h 27"/>
                    <a:gd name="T4" fmla="*/ 3 w 8"/>
                    <a:gd name="T5" fmla="*/ 0 h 27"/>
                    <a:gd name="T6" fmla="*/ 8 w 8"/>
                    <a:gd name="T7" fmla="*/ 3 h 27"/>
                  </a:gdLst>
                  <a:ahLst/>
                  <a:cxnLst>
                    <a:cxn ang="0">
                      <a:pos x="T0" y="T1"/>
                    </a:cxn>
                    <a:cxn ang="0">
                      <a:pos x="T2" y="T3"/>
                    </a:cxn>
                    <a:cxn ang="0">
                      <a:pos x="T4" y="T5"/>
                    </a:cxn>
                    <a:cxn ang="0">
                      <a:pos x="T6" y="T7"/>
                    </a:cxn>
                  </a:cxnLst>
                  <a:rect l="0" t="0" r="r" b="b"/>
                  <a:pathLst>
                    <a:path w="8" h="27">
                      <a:moveTo>
                        <a:pt x="6" y="7"/>
                      </a:moveTo>
                      <a:cubicBezTo>
                        <a:pt x="8" y="9"/>
                        <a:pt x="5" y="22"/>
                        <a:pt x="3" y="27"/>
                      </a:cubicBezTo>
                      <a:cubicBezTo>
                        <a:pt x="2" y="20"/>
                        <a:pt x="0" y="6"/>
                        <a:pt x="3" y="0"/>
                      </a:cubicBezTo>
                      <a:cubicBezTo>
                        <a:pt x="4" y="1"/>
                        <a:pt x="7" y="3"/>
                        <a:pt x="8"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6"/>
                <p:cNvSpPr>
                  <a:spLocks/>
                </p:cNvSpPr>
                <p:nvPr/>
              </p:nvSpPr>
              <p:spPr bwMode="auto">
                <a:xfrm>
                  <a:off x="5175" y="3221"/>
                  <a:ext cx="6" cy="16"/>
                </a:xfrm>
                <a:custGeom>
                  <a:avLst/>
                  <a:gdLst>
                    <a:gd name="T0" fmla="*/ 2 w 8"/>
                    <a:gd name="T1" fmla="*/ 2 h 21"/>
                    <a:gd name="T2" fmla="*/ 5 w 8"/>
                    <a:gd name="T3" fmla="*/ 21 h 21"/>
                    <a:gd name="T4" fmla="*/ 7 w 8"/>
                    <a:gd name="T5" fmla="*/ 2 h 21"/>
                    <a:gd name="T6" fmla="*/ 0 w 8"/>
                    <a:gd name="T7" fmla="*/ 1 h 21"/>
                  </a:gdLst>
                  <a:ahLst/>
                  <a:cxnLst>
                    <a:cxn ang="0">
                      <a:pos x="T0" y="T1"/>
                    </a:cxn>
                    <a:cxn ang="0">
                      <a:pos x="T2" y="T3"/>
                    </a:cxn>
                    <a:cxn ang="0">
                      <a:pos x="T4" y="T5"/>
                    </a:cxn>
                    <a:cxn ang="0">
                      <a:pos x="T6" y="T7"/>
                    </a:cxn>
                  </a:cxnLst>
                  <a:rect l="0" t="0" r="r" b="b"/>
                  <a:pathLst>
                    <a:path w="8" h="21">
                      <a:moveTo>
                        <a:pt x="2" y="2"/>
                      </a:moveTo>
                      <a:cubicBezTo>
                        <a:pt x="5" y="7"/>
                        <a:pt x="3" y="15"/>
                        <a:pt x="5" y="21"/>
                      </a:cubicBezTo>
                      <a:cubicBezTo>
                        <a:pt x="5" y="14"/>
                        <a:pt x="8" y="9"/>
                        <a:pt x="7" y="2"/>
                      </a:cubicBezTo>
                      <a:cubicBezTo>
                        <a:pt x="5" y="2"/>
                        <a:pt x="2" y="0"/>
                        <a:pt x="0"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7"/>
                <p:cNvSpPr>
                  <a:spLocks/>
                </p:cNvSpPr>
                <p:nvPr/>
              </p:nvSpPr>
              <p:spPr bwMode="auto">
                <a:xfrm>
                  <a:off x="5198" y="3216"/>
                  <a:ext cx="7" cy="16"/>
                </a:xfrm>
                <a:custGeom>
                  <a:avLst/>
                  <a:gdLst>
                    <a:gd name="T0" fmla="*/ 0 w 9"/>
                    <a:gd name="T1" fmla="*/ 0 h 20"/>
                    <a:gd name="T2" fmla="*/ 9 w 9"/>
                    <a:gd name="T3" fmla="*/ 20 h 20"/>
                    <a:gd name="T4" fmla="*/ 5 w 9"/>
                    <a:gd name="T5" fmla="*/ 1 h 20"/>
                    <a:gd name="T6" fmla="*/ 0 w 9"/>
                    <a:gd name="T7" fmla="*/ 3 h 20"/>
                  </a:gdLst>
                  <a:ahLst/>
                  <a:cxnLst>
                    <a:cxn ang="0">
                      <a:pos x="T0" y="T1"/>
                    </a:cxn>
                    <a:cxn ang="0">
                      <a:pos x="T2" y="T3"/>
                    </a:cxn>
                    <a:cxn ang="0">
                      <a:pos x="T4" y="T5"/>
                    </a:cxn>
                    <a:cxn ang="0">
                      <a:pos x="T6" y="T7"/>
                    </a:cxn>
                  </a:cxnLst>
                  <a:rect l="0" t="0" r="r" b="b"/>
                  <a:pathLst>
                    <a:path w="9" h="20">
                      <a:moveTo>
                        <a:pt x="0" y="0"/>
                      </a:moveTo>
                      <a:cubicBezTo>
                        <a:pt x="1" y="7"/>
                        <a:pt x="4" y="15"/>
                        <a:pt x="9" y="20"/>
                      </a:cubicBezTo>
                      <a:cubicBezTo>
                        <a:pt x="8" y="13"/>
                        <a:pt x="7" y="7"/>
                        <a:pt x="5" y="1"/>
                      </a:cubicBezTo>
                      <a:cubicBezTo>
                        <a:pt x="2" y="0"/>
                        <a:pt x="2" y="1"/>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8"/>
                <p:cNvSpPr>
                  <a:spLocks/>
                </p:cNvSpPr>
                <p:nvPr/>
              </p:nvSpPr>
              <p:spPr bwMode="auto">
                <a:xfrm>
                  <a:off x="5187" y="3220"/>
                  <a:ext cx="6" cy="21"/>
                </a:xfrm>
                <a:custGeom>
                  <a:avLst/>
                  <a:gdLst>
                    <a:gd name="T0" fmla="*/ 2 w 8"/>
                    <a:gd name="T1" fmla="*/ 0 h 27"/>
                    <a:gd name="T2" fmla="*/ 4 w 8"/>
                    <a:gd name="T3" fmla="*/ 27 h 27"/>
                    <a:gd name="T4" fmla="*/ 7 w 8"/>
                    <a:gd name="T5" fmla="*/ 3 h 27"/>
                    <a:gd name="T6" fmla="*/ 3 w 8"/>
                    <a:gd name="T7" fmla="*/ 3 h 27"/>
                  </a:gdLst>
                  <a:ahLst/>
                  <a:cxnLst>
                    <a:cxn ang="0">
                      <a:pos x="T0" y="T1"/>
                    </a:cxn>
                    <a:cxn ang="0">
                      <a:pos x="T2" y="T3"/>
                    </a:cxn>
                    <a:cxn ang="0">
                      <a:pos x="T4" y="T5"/>
                    </a:cxn>
                    <a:cxn ang="0">
                      <a:pos x="T6" y="T7"/>
                    </a:cxn>
                  </a:cxnLst>
                  <a:rect l="0" t="0" r="r" b="b"/>
                  <a:pathLst>
                    <a:path w="8" h="27">
                      <a:moveTo>
                        <a:pt x="2" y="0"/>
                      </a:moveTo>
                      <a:cubicBezTo>
                        <a:pt x="2" y="6"/>
                        <a:pt x="0" y="20"/>
                        <a:pt x="4" y="27"/>
                      </a:cubicBezTo>
                      <a:cubicBezTo>
                        <a:pt x="6" y="20"/>
                        <a:pt x="8" y="10"/>
                        <a:pt x="7" y="3"/>
                      </a:cubicBezTo>
                      <a:cubicBezTo>
                        <a:pt x="6" y="3"/>
                        <a:pt x="4" y="3"/>
                        <a:pt x="3"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9"/>
                <p:cNvSpPr>
                  <a:spLocks/>
                </p:cNvSpPr>
                <p:nvPr/>
              </p:nvSpPr>
              <p:spPr bwMode="auto">
                <a:xfrm>
                  <a:off x="5001" y="4047"/>
                  <a:ext cx="14" cy="45"/>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80"/>
                <p:cNvSpPr>
                  <a:spLocks/>
                </p:cNvSpPr>
                <p:nvPr/>
              </p:nvSpPr>
              <p:spPr bwMode="auto">
                <a:xfrm>
                  <a:off x="5052" y="4042"/>
                  <a:ext cx="24" cy="17"/>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81"/>
                <p:cNvSpPr>
                  <a:spLocks/>
                </p:cNvSpPr>
                <p:nvPr/>
              </p:nvSpPr>
              <p:spPr bwMode="auto">
                <a:xfrm>
                  <a:off x="5046" y="4045"/>
                  <a:ext cx="26" cy="3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82"/>
                <p:cNvSpPr>
                  <a:spLocks/>
                </p:cNvSpPr>
                <p:nvPr/>
              </p:nvSpPr>
              <p:spPr bwMode="auto">
                <a:xfrm>
                  <a:off x="5018" y="4048"/>
                  <a:ext cx="27" cy="36"/>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83"/>
                <p:cNvSpPr>
                  <a:spLocks/>
                </p:cNvSpPr>
                <p:nvPr/>
              </p:nvSpPr>
              <p:spPr bwMode="auto">
                <a:xfrm>
                  <a:off x="5035" y="4046"/>
                  <a:ext cx="18" cy="25"/>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84"/>
                <p:cNvSpPr>
                  <a:spLocks/>
                </p:cNvSpPr>
                <p:nvPr/>
              </p:nvSpPr>
              <p:spPr bwMode="auto">
                <a:xfrm>
                  <a:off x="4711" y="4045"/>
                  <a:ext cx="15" cy="37"/>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85"/>
                <p:cNvSpPr>
                  <a:spLocks/>
                </p:cNvSpPr>
                <p:nvPr/>
              </p:nvSpPr>
              <p:spPr bwMode="auto">
                <a:xfrm>
                  <a:off x="4687" y="4047"/>
                  <a:ext cx="18" cy="32"/>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86"/>
                <p:cNvSpPr>
                  <a:spLocks/>
                </p:cNvSpPr>
                <p:nvPr/>
              </p:nvSpPr>
              <p:spPr bwMode="auto">
                <a:xfrm>
                  <a:off x="4668" y="4042"/>
                  <a:ext cx="23" cy="37"/>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87"/>
                <p:cNvSpPr>
                  <a:spLocks/>
                </p:cNvSpPr>
                <p:nvPr/>
              </p:nvSpPr>
              <p:spPr bwMode="auto">
                <a:xfrm>
                  <a:off x="4660" y="4043"/>
                  <a:ext cx="21" cy="27"/>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88"/>
                <p:cNvSpPr>
                  <a:spLocks/>
                </p:cNvSpPr>
                <p:nvPr/>
              </p:nvSpPr>
              <p:spPr bwMode="auto">
                <a:xfrm>
                  <a:off x="4654" y="4035"/>
                  <a:ext cx="19" cy="27"/>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89"/>
                <p:cNvSpPr>
                  <a:spLocks noEditPoints="1"/>
                </p:cNvSpPr>
                <p:nvPr/>
              </p:nvSpPr>
              <p:spPr bwMode="auto">
                <a:xfrm>
                  <a:off x="4412" y="2195"/>
                  <a:ext cx="871" cy="1927"/>
                </a:xfrm>
                <a:custGeom>
                  <a:avLst/>
                  <a:gdLst>
                    <a:gd name="T0" fmla="*/ 443 w 1126"/>
                    <a:gd name="T1" fmla="*/ 306 h 2496"/>
                    <a:gd name="T2" fmla="*/ 205 w 1126"/>
                    <a:gd name="T3" fmla="*/ 725 h 2496"/>
                    <a:gd name="T4" fmla="*/ 67 w 1126"/>
                    <a:gd name="T5" fmla="*/ 1223 h 2496"/>
                    <a:gd name="T6" fmla="*/ 30 w 1126"/>
                    <a:gd name="T7" fmla="*/ 1417 h 2496"/>
                    <a:gd name="T8" fmla="*/ 73 w 1126"/>
                    <a:gd name="T9" fmla="*/ 1381 h 2496"/>
                    <a:gd name="T10" fmla="*/ 104 w 1126"/>
                    <a:gd name="T11" fmla="*/ 1413 h 2496"/>
                    <a:gd name="T12" fmla="*/ 137 w 1126"/>
                    <a:gd name="T13" fmla="*/ 1417 h 2496"/>
                    <a:gd name="T14" fmla="*/ 207 w 1126"/>
                    <a:gd name="T15" fmla="*/ 1280 h 2496"/>
                    <a:gd name="T16" fmla="*/ 345 w 1126"/>
                    <a:gd name="T17" fmla="*/ 975 h 2496"/>
                    <a:gd name="T18" fmla="*/ 306 w 1126"/>
                    <a:gd name="T19" fmla="*/ 1581 h 2496"/>
                    <a:gd name="T20" fmla="*/ 342 w 1126"/>
                    <a:gd name="T21" fmla="*/ 2346 h 2496"/>
                    <a:gd name="T22" fmla="*/ 357 w 1126"/>
                    <a:gd name="T23" fmla="*/ 2485 h 2496"/>
                    <a:gd name="T24" fmla="*/ 479 w 1126"/>
                    <a:gd name="T25" fmla="*/ 2388 h 2496"/>
                    <a:gd name="T26" fmla="*/ 471 w 1126"/>
                    <a:gd name="T27" fmla="*/ 2233 h 2496"/>
                    <a:gd name="T28" fmla="*/ 525 w 1126"/>
                    <a:gd name="T29" fmla="*/ 1694 h 2496"/>
                    <a:gd name="T30" fmla="*/ 673 w 1126"/>
                    <a:gd name="T31" fmla="*/ 2235 h 2496"/>
                    <a:gd name="T32" fmla="*/ 753 w 1126"/>
                    <a:gd name="T33" fmla="*/ 2469 h 2496"/>
                    <a:gd name="T34" fmla="*/ 879 w 1126"/>
                    <a:gd name="T35" fmla="*/ 2413 h 2496"/>
                    <a:gd name="T36" fmla="*/ 803 w 1126"/>
                    <a:gd name="T37" fmla="*/ 1740 h 2496"/>
                    <a:gd name="T38" fmla="*/ 770 w 1126"/>
                    <a:gd name="T39" fmla="*/ 1099 h 2496"/>
                    <a:gd name="T40" fmla="*/ 772 w 1126"/>
                    <a:gd name="T41" fmla="*/ 894 h 2496"/>
                    <a:gd name="T42" fmla="*/ 923 w 1126"/>
                    <a:gd name="T43" fmla="*/ 1296 h 2496"/>
                    <a:gd name="T44" fmla="*/ 1031 w 1126"/>
                    <a:gd name="T45" fmla="*/ 1443 h 2496"/>
                    <a:gd name="T46" fmla="*/ 1083 w 1126"/>
                    <a:gd name="T47" fmla="*/ 1428 h 2496"/>
                    <a:gd name="T48" fmla="*/ 1108 w 1126"/>
                    <a:gd name="T49" fmla="*/ 1227 h 2496"/>
                    <a:gd name="T50" fmla="*/ 875 w 1126"/>
                    <a:gd name="T51" fmla="*/ 730 h 2496"/>
                    <a:gd name="T52" fmla="*/ 631 w 1126"/>
                    <a:gd name="T53" fmla="*/ 319 h 2496"/>
                    <a:gd name="T54" fmla="*/ 542 w 1126"/>
                    <a:gd name="T55" fmla="*/ 3 h 2496"/>
                    <a:gd name="T56" fmla="*/ 446 w 1126"/>
                    <a:gd name="T57" fmla="*/ 44 h 2496"/>
                    <a:gd name="T58" fmla="*/ 639 w 1126"/>
                    <a:gd name="T59" fmla="*/ 263 h 2496"/>
                    <a:gd name="T60" fmla="*/ 769 w 1126"/>
                    <a:gd name="T61" fmla="*/ 455 h 2496"/>
                    <a:gd name="T62" fmla="*/ 901 w 1126"/>
                    <a:gd name="T63" fmla="*/ 889 h 2496"/>
                    <a:gd name="T64" fmla="*/ 1116 w 1126"/>
                    <a:gd name="T65" fmla="*/ 1240 h 2496"/>
                    <a:gd name="T66" fmla="*/ 1054 w 1126"/>
                    <a:gd name="T67" fmla="*/ 1366 h 2496"/>
                    <a:gd name="T68" fmla="*/ 1037 w 1126"/>
                    <a:gd name="T69" fmla="*/ 1427 h 2496"/>
                    <a:gd name="T70" fmla="*/ 995 w 1126"/>
                    <a:gd name="T71" fmla="*/ 1425 h 2496"/>
                    <a:gd name="T72" fmla="*/ 924 w 1126"/>
                    <a:gd name="T73" fmla="*/ 1235 h 2496"/>
                    <a:gd name="T74" fmla="*/ 749 w 1126"/>
                    <a:gd name="T75" fmla="*/ 900 h 2496"/>
                    <a:gd name="T76" fmla="*/ 785 w 1126"/>
                    <a:gd name="T77" fmla="*/ 1273 h 2496"/>
                    <a:gd name="T78" fmla="*/ 789 w 1126"/>
                    <a:gd name="T79" fmla="*/ 1787 h 2496"/>
                    <a:gd name="T80" fmla="*/ 856 w 1126"/>
                    <a:gd name="T81" fmla="*/ 2450 h 2496"/>
                    <a:gd name="T82" fmla="*/ 756 w 1126"/>
                    <a:gd name="T83" fmla="*/ 2461 h 2496"/>
                    <a:gd name="T84" fmla="*/ 654 w 1126"/>
                    <a:gd name="T85" fmla="*/ 2043 h 2496"/>
                    <a:gd name="T86" fmla="*/ 516 w 1126"/>
                    <a:gd name="T87" fmla="*/ 1694 h 2496"/>
                    <a:gd name="T88" fmla="*/ 488 w 1126"/>
                    <a:gd name="T89" fmla="*/ 1890 h 2496"/>
                    <a:gd name="T90" fmla="*/ 462 w 1126"/>
                    <a:gd name="T91" fmla="*/ 2342 h 2496"/>
                    <a:gd name="T92" fmla="*/ 405 w 1126"/>
                    <a:gd name="T93" fmla="*/ 2472 h 2496"/>
                    <a:gd name="T94" fmla="*/ 318 w 1126"/>
                    <a:gd name="T95" fmla="*/ 2402 h 2496"/>
                    <a:gd name="T96" fmla="*/ 336 w 1126"/>
                    <a:gd name="T97" fmla="*/ 2052 h 2496"/>
                    <a:gd name="T98" fmla="*/ 328 w 1126"/>
                    <a:gd name="T99" fmla="*/ 1339 h 2496"/>
                    <a:gd name="T100" fmla="*/ 341 w 1126"/>
                    <a:gd name="T101" fmla="*/ 811 h 2496"/>
                    <a:gd name="T102" fmla="*/ 196 w 1126"/>
                    <a:gd name="T103" fmla="*/ 1258 h 2496"/>
                    <a:gd name="T104" fmla="*/ 152 w 1126"/>
                    <a:gd name="T105" fmla="*/ 1375 h 2496"/>
                    <a:gd name="T106" fmla="*/ 96 w 1126"/>
                    <a:gd name="T107" fmla="*/ 1411 h 2496"/>
                    <a:gd name="T108" fmla="*/ 69 w 1126"/>
                    <a:gd name="T109" fmla="*/ 1374 h 2496"/>
                    <a:gd name="T110" fmla="*/ 58 w 1126"/>
                    <a:gd name="T111" fmla="*/ 1281 h 2496"/>
                    <a:gd name="T112" fmla="*/ 118 w 1126"/>
                    <a:gd name="T113" fmla="*/ 1215 h 2496"/>
                    <a:gd name="T114" fmla="*/ 213 w 1126"/>
                    <a:gd name="T115" fmla="*/ 726 h 2496"/>
                    <a:gd name="T116" fmla="*/ 451 w 1126"/>
                    <a:gd name="T117" fmla="*/ 304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6" h="2496">
                      <a:moveTo>
                        <a:pt x="440" y="38"/>
                      </a:moveTo>
                      <a:cubicBezTo>
                        <a:pt x="418" y="64"/>
                        <a:pt x="413" y="98"/>
                        <a:pt x="413" y="125"/>
                      </a:cubicBezTo>
                      <a:cubicBezTo>
                        <a:pt x="413" y="145"/>
                        <a:pt x="416" y="161"/>
                        <a:pt x="417" y="168"/>
                      </a:cubicBezTo>
                      <a:cubicBezTo>
                        <a:pt x="415" y="169"/>
                        <a:pt x="413" y="171"/>
                        <a:pt x="411" y="174"/>
                      </a:cubicBezTo>
                      <a:cubicBezTo>
                        <a:pt x="408" y="178"/>
                        <a:pt x="406" y="183"/>
                        <a:pt x="406" y="189"/>
                      </a:cubicBezTo>
                      <a:cubicBezTo>
                        <a:pt x="406" y="196"/>
                        <a:pt x="408" y="204"/>
                        <a:pt x="411" y="214"/>
                      </a:cubicBezTo>
                      <a:cubicBezTo>
                        <a:pt x="419" y="237"/>
                        <a:pt x="427" y="250"/>
                        <a:pt x="434" y="254"/>
                      </a:cubicBezTo>
                      <a:cubicBezTo>
                        <a:pt x="435" y="254"/>
                        <a:pt x="435" y="254"/>
                        <a:pt x="435" y="254"/>
                      </a:cubicBezTo>
                      <a:cubicBezTo>
                        <a:pt x="435" y="263"/>
                        <a:pt x="437" y="289"/>
                        <a:pt x="443" y="306"/>
                      </a:cubicBezTo>
                      <a:cubicBezTo>
                        <a:pt x="443" y="307"/>
                        <a:pt x="442" y="372"/>
                        <a:pt x="442" y="377"/>
                      </a:cubicBezTo>
                      <a:cubicBezTo>
                        <a:pt x="423" y="384"/>
                        <a:pt x="331" y="420"/>
                        <a:pt x="317" y="439"/>
                      </a:cubicBezTo>
                      <a:cubicBezTo>
                        <a:pt x="308" y="450"/>
                        <a:pt x="293" y="459"/>
                        <a:pt x="280" y="468"/>
                      </a:cubicBezTo>
                      <a:cubicBezTo>
                        <a:pt x="272" y="473"/>
                        <a:pt x="265" y="478"/>
                        <a:pt x="259" y="483"/>
                      </a:cubicBezTo>
                      <a:cubicBezTo>
                        <a:pt x="254" y="487"/>
                        <a:pt x="254" y="487"/>
                        <a:pt x="254" y="487"/>
                      </a:cubicBezTo>
                      <a:cubicBezTo>
                        <a:pt x="237" y="500"/>
                        <a:pt x="198" y="531"/>
                        <a:pt x="198" y="607"/>
                      </a:cubicBezTo>
                      <a:cubicBezTo>
                        <a:pt x="198" y="623"/>
                        <a:pt x="200" y="641"/>
                        <a:pt x="204" y="661"/>
                      </a:cubicBezTo>
                      <a:cubicBezTo>
                        <a:pt x="204" y="661"/>
                        <a:pt x="207" y="674"/>
                        <a:pt x="207" y="695"/>
                      </a:cubicBezTo>
                      <a:cubicBezTo>
                        <a:pt x="207" y="704"/>
                        <a:pt x="207" y="714"/>
                        <a:pt x="205" y="725"/>
                      </a:cubicBezTo>
                      <a:cubicBezTo>
                        <a:pt x="202" y="743"/>
                        <a:pt x="202" y="743"/>
                        <a:pt x="202" y="743"/>
                      </a:cubicBezTo>
                      <a:cubicBezTo>
                        <a:pt x="199" y="760"/>
                        <a:pt x="196" y="778"/>
                        <a:pt x="196" y="798"/>
                      </a:cubicBezTo>
                      <a:cubicBezTo>
                        <a:pt x="196" y="816"/>
                        <a:pt x="199" y="836"/>
                        <a:pt x="205" y="859"/>
                      </a:cubicBezTo>
                      <a:cubicBezTo>
                        <a:pt x="205" y="859"/>
                        <a:pt x="206" y="866"/>
                        <a:pt x="206" y="877"/>
                      </a:cubicBezTo>
                      <a:cubicBezTo>
                        <a:pt x="206" y="891"/>
                        <a:pt x="204" y="913"/>
                        <a:pt x="196" y="929"/>
                      </a:cubicBezTo>
                      <a:cubicBezTo>
                        <a:pt x="180" y="961"/>
                        <a:pt x="155" y="1025"/>
                        <a:pt x="151" y="1057"/>
                      </a:cubicBezTo>
                      <a:cubicBezTo>
                        <a:pt x="145" y="1103"/>
                        <a:pt x="127" y="1198"/>
                        <a:pt x="114" y="1207"/>
                      </a:cubicBezTo>
                      <a:cubicBezTo>
                        <a:pt x="113" y="1208"/>
                        <a:pt x="106" y="1211"/>
                        <a:pt x="88" y="1212"/>
                      </a:cubicBezTo>
                      <a:cubicBezTo>
                        <a:pt x="73" y="1213"/>
                        <a:pt x="70" y="1216"/>
                        <a:pt x="67" y="1223"/>
                      </a:cubicBezTo>
                      <a:cubicBezTo>
                        <a:pt x="66" y="1227"/>
                        <a:pt x="66" y="1227"/>
                        <a:pt x="66" y="1227"/>
                      </a:cubicBezTo>
                      <a:cubicBezTo>
                        <a:pt x="63" y="1232"/>
                        <a:pt x="26" y="1248"/>
                        <a:pt x="13" y="1248"/>
                      </a:cubicBezTo>
                      <a:cubicBezTo>
                        <a:pt x="8" y="1248"/>
                        <a:pt x="4" y="1251"/>
                        <a:pt x="2" y="1254"/>
                      </a:cubicBezTo>
                      <a:cubicBezTo>
                        <a:pt x="1" y="1256"/>
                        <a:pt x="0" y="1258"/>
                        <a:pt x="0" y="1261"/>
                      </a:cubicBezTo>
                      <a:cubicBezTo>
                        <a:pt x="0" y="1263"/>
                        <a:pt x="1" y="1266"/>
                        <a:pt x="3" y="1269"/>
                      </a:cubicBezTo>
                      <a:cubicBezTo>
                        <a:pt x="7" y="1275"/>
                        <a:pt x="18" y="1285"/>
                        <a:pt x="50" y="1284"/>
                      </a:cubicBezTo>
                      <a:cubicBezTo>
                        <a:pt x="49" y="1293"/>
                        <a:pt x="47" y="1310"/>
                        <a:pt x="47" y="1323"/>
                      </a:cubicBezTo>
                      <a:cubicBezTo>
                        <a:pt x="47" y="1328"/>
                        <a:pt x="45" y="1336"/>
                        <a:pt x="42" y="1346"/>
                      </a:cubicBezTo>
                      <a:cubicBezTo>
                        <a:pt x="37" y="1364"/>
                        <a:pt x="30" y="1388"/>
                        <a:pt x="30" y="1417"/>
                      </a:cubicBezTo>
                      <a:cubicBezTo>
                        <a:pt x="30" y="1426"/>
                        <a:pt x="30" y="1435"/>
                        <a:pt x="32" y="1444"/>
                      </a:cubicBezTo>
                      <a:cubicBezTo>
                        <a:pt x="32" y="1445"/>
                        <a:pt x="33" y="1451"/>
                        <a:pt x="38" y="1455"/>
                      </a:cubicBezTo>
                      <a:cubicBezTo>
                        <a:pt x="41" y="1457"/>
                        <a:pt x="44" y="1458"/>
                        <a:pt x="48" y="1457"/>
                      </a:cubicBezTo>
                      <a:cubicBezTo>
                        <a:pt x="60" y="1455"/>
                        <a:pt x="63" y="1437"/>
                        <a:pt x="64" y="1434"/>
                      </a:cubicBezTo>
                      <a:cubicBezTo>
                        <a:pt x="64" y="1434"/>
                        <a:pt x="64" y="1434"/>
                        <a:pt x="64" y="1434"/>
                      </a:cubicBezTo>
                      <a:cubicBezTo>
                        <a:pt x="64" y="1434"/>
                        <a:pt x="64" y="1434"/>
                        <a:pt x="64" y="1434"/>
                      </a:cubicBezTo>
                      <a:cubicBezTo>
                        <a:pt x="64" y="1431"/>
                        <a:pt x="64" y="1428"/>
                        <a:pt x="64" y="1425"/>
                      </a:cubicBezTo>
                      <a:cubicBezTo>
                        <a:pt x="64" y="1404"/>
                        <a:pt x="66" y="1386"/>
                        <a:pt x="69" y="1383"/>
                      </a:cubicBezTo>
                      <a:cubicBezTo>
                        <a:pt x="69" y="1383"/>
                        <a:pt x="73" y="1381"/>
                        <a:pt x="73" y="1381"/>
                      </a:cubicBezTo>
                      <a:cubicBezTo>
                        <a:pt x="74" y="1380"/>
                        <a:pt x="75" y="1380"/>
                        <a:pt x="76" y="1379"/>
                      </a:cubicBezTo>
                      <a:cubicBezTo>
                        <a:pt x="76" y="1379"/>
                        <a:pt x="76" y="1379"/>
                        <a:pt x="76" y="1379"/>
                      </a:cubicBezTo>
                      <a:cubicBezTo>
                        <a:pt x="76" y="1380"/>
                        <a:pt x="76" y="1381"/>
                        <a:pt x="76" y="1382"/>
                      </a:cubicBezTo>
                      <a:cubicBezTo>
                        <a:pt x="76" y="1387"/>
                        <a:pt x="74" y="1394"/>
                        <a:pt x="72" y="1402"/>
                      </a:cubicBezTo>
                      <a:cubicBezTo>
                        <a:pt x="68" y="1414"/>
                        <a:pt x="64" y="1430"/>
                        <a:pt x="64" y="1444"/>
                      </a:cubicBezTo>
                      <a:cubicBezTo>
                        <a:pt x="64" y="1445"/>
                        <a:pt x="64" y="1447"/>
                        <a:pt x="64" y="1448"/>
                      </a:cubicBezTo>
                      <a:cubicBezTo>
                        <a:pt x="65" y="1463"/>
                        <a:pt x="67" y="1470"/>
                        <a:pt x="73" y="1471"/>
                      </a:cubicBezTo>
                      <a:cubicBezTo>
                        <a:pt x="79" y="1473"/>
                        <a:pt x="83" y="1467"/>
                        <a:pt x="85" y="1465"/>
                      </a:cubicBezTo>
                      <a:cubicBezTo>
                        <a:pt x="92" y="1457"/>
                        <a:pt x="103" y="1417"/>
                        <a:pt x="104" y="1413"/>
                      </a:cubicBezTo>
                      <a:cubicBezTo>
                        <a:pt x="106" y="1404"/>
                        <a:pt x="109" y="1396"/>
                        <a:pt x="111" y="1392"/>
                      </a:cubicBezTo>
                      <a:cubicBezTo>
                        <a:pt x="111" y="1392"/>
                        <a:pt x="111" y="1394"/>
                        <a:pt x="111" y="1395"/>
                      </a:cubicBezTo>
                      <a:cubicBezTo>
                        <a:pt x="111" y="1402"/>
                        <a:pt x="108" y="1415"/>
                        <a:pt x="102" y="1429"/>
                      </a:cubicBezTo>
                      <a:cubicBezTo>
                        <a:pt x="100" y="1432"/>
                        <a:pt x="100" y="1432"/>
                        <a:pt x="100" y="1432"/>
                      </a:cubicBezTo>
                      <a:cubicBezTo>
                        <a:pt x="97" y="1439"/>
                        <a:pt x="94" y="1447"/>
                        <a:pt x="94" y="1454"/>
                      </a:cubicBezTo>
                      <a:cubicBezTo>
                        <a:pt x="94" y="1457"/>
                        <a:pt x="94" y="1459"/>
                        <a:pt x="95" y="1461"/>
                      </a:cubicBezTo>
                      <a:cubicBezTo>
                        <a:pt x="96" y="1463"/>
                        <a:pt x="98" y="1466"/>
                        <a:pt x="103" y="1467"/>
                      </a:cubicBezTo>
                      <a:cubicBezTo>
                        <a:pt x="106" y="1468"/>
                        <a:pt x="109" y="1467"/>
                        <a:pt x="112" y="1465"/>
                      </a:cubicBezTo>
                      <a:cubicBezTo>
                        <a:pt x="125" y="1457"/>
                        <a:pt x="135" y="1427"/>
                        <a:pt x="137" y="1417"/>
                      </a:cubicBezTo>
                      <a:cubicBezTo>
                        <a:pt x="139" y="1406"/>
                        <a:pt x="147" y="1390"/>
                        <a:pt x="152" y="1385"/>
                      </a:cubicBezTo>
                      <a:cubicBezTo>
                        <a:pt x="152" y="1386"/>
                        <a:pt x="152" y="1386"/>
                        <a:pt x="152" y="1387"/>
                      </a:cubicBezTo>
                      <a:cubicBezTo>
                        <a:pt x="152" y="1396"/>
                        <a:pt x="146" y="1411"/>
                        <a:pt x="141" y="1421"/>
                      </a:cubicBezTo>
                      <a:cubicBezTo>
                        <a:pt x="139" y="1423"/>
                        <a:pt x="138" y="1426"/>
                        <a:pt x="138" y="1427"/>
                      </a:cubicBezTo>
                      <a:cubicBezTo>
                        <a:pt x="138" y="1431"/>
                        <a:pt x="140" y="1432"/>
                        <a:pt x="141" y="1433"/>
                      </a:cubicBezTo>
                      <a:cubicBezTo>
                        <a:pt x="145" y="1436"/>
                        <a:pt x="153" y="1433"/>
                        <a:pt x="158" y="1427"/>
                      </a:cubicBezTo>
                      <a:cubicBezTo>
                        <a:pt x="166" y="1417"/>
                        <a:pt x="181" y="1387"/>
                        <a:pt x="183" y="1369"/>
                      </a:cubicBezTo>
                      <a:cubicBezTo>
                        <a:pt x="184" y="1351"/>
                        <a:pt x="194" y="1327"/>
                        <a:pt x="199" y="1320"/>
                      </a:cubicBezTo>
                      <a:cubicBezTo>
                        <a:pt x="203" y="1313"/>
                        <a:pt x="207" y="1297"/>
                        <a:pt x="207" y="1280"/>
                      </a:cubicBezTo>
                      <a:cubicBezTo>
                        <a:pt x="207" y="1272"/>
                        <a:pt x="206" y="1265"/>
                        <a:pt x="204" y="1257"/>
                      </a:cubicBezTo>
                      <a:cubicBezTo>
                        <a:pt x="207" y="1252"/>
                        <a:pt x="220" y="1231"/>
                        <a:pt x="221" y="1215"/>
                      </a:cubicBezTo>
                      <a:cubicBezTo>
                        <a:pt x="224" y="1210"/>
                        <a:pt x="255" y="1143"/>
                        <a:pt x="272" y="1121"/>
                      </a:cubicBezTo>
                      <a:cubicBezTo>
                        <a:pt x="291" y="1096"/>
                        <a:pt x="332" y="985"/>
                        <a:pt x="332" y="960"/>
                      </a:cubicBezTo>
                      <a:cubicBezTo>
                        <a:pt x="332" y="941"/>
                        <a:pt x="337" y="873"/>
                        <a:pt x="341" y="839"/>
                      </a:cubicBezTo>
                      <a:cubicBezTo>
                        <a:pt x="341" y="848"/>
                        <a:pt x="342" y="859"/>
                        <a:pt x="342" y="872"/>
                      </a:cubicBezTo>
                      <a:cubicBezTo>
                        <a:pt x="342" y="879"/>
                        <a:pt x="342" y="886"/>
                        <a:pt x="342" y="894"/>
                      </a:cubicBezTo>
                      <a:cubicBezTo>
                        <a:pt x="342" y="901"/>
                        <a:pt x="341" y="909"/>
                        <a:pt x="341" y="917"/>
                      </a:cubicBezTo>
                      <a:cubicBezTo>
                        <a:pt x="341" y="943"/>
                        <a:pt x="342" y="965"/>
                        <a:pt x="345" y="975"/>
                      </a:cubicBezTo>
                      <a:cubicBezTo>
                        <a:pt x="346" y="980"/>
                        <a:pt x="347" y="987"/>
                        <a:pt x="347" y="993"/>
                      </a:cubicBezTo>
                      <a:cubicBezTo>
                        <a:pt x="347" y="1011"/>
                        <a:pt x="343" y="1032"/>
                        <a:pt x="340" y="1047"/>
                      </a:cubicBezTo>
                      <a:cubicBezTo>
                        <a:pt x="338" y="1062"/>
                        <a:pt x="338" y="1062"/>
                        <a:pt x="338" y="1062"/>
                      </a:cubicBezTo>
                      <a:cubicBezTo>
                        <a:pt x="336" y="1075"/>
                        <a:pt x="335" y="1095"/>
                        <a:pt x="335" y="1112"/>
                      </a:cubicBezTo>
                      <a:cubicBezTo>
                        <a:pt x="335" y="1123"/>
                        <a:pt x="335" y="1132"/>
                        <a:pt x="336" y="1139"/>
                      </a:cubicBezTo>
                      <a:cubicBezTo>
                        <a:pt x="334" y="1147"/>
                        <a:pt x="314" y="1218"/>
                        <a:pt x="314" y="1285"/>
                      </a:cubicBezTo>
                      <a:cubicBezTo>
                        <a:pt x="314" y="1304"/>
                        <a:pt x="316" y="1323"/>
                        <a:pt x="320" y="1340"/>
                      </a:cubicBezTo>
                      <a:cubicBezTo>
                        <a:pt x="320" y="1341"/>
                        <a:pt x="310" y="1481"/>
                        <a:pt x="310" y="1481"/>
                      </a:cubicBezTo>
                      <a:cubicBezTo>
                        <a:pt x="308" y="1511"/>
                        <a:pt x="306" y="1546"/>
                        <a:pt x="306" y="1581"/>
                      </a:cubicBezTo>
                      <a:cubicBezTo>
                        <a:pt x="306" y="1640"/>
                        <a:pt x="312" y="1697"/>
                        <a:pt x="331" y="1728"/>
                      </a:cubicBezTo>
                      <a:cubicBezTo>
                        <a:pt x="331" y="1733"/>
                        <a:pt x="332" y="1761"/>
                        <a:pt x="342" y="1780"/>
                      </a:cubicBezTo>
                      <a:cubicBezTo>
                        <a:pt x="339" y="1791"/>
                        <a:pt x="320" y="1866"/>
                        <a:pt x="320" y="1957"/>
                      </a:cubicBezTo>
                      <a:cubicBezTo>
                        <a:pt x="320" y="1988"/>
                        <a:pt x="323" y="2020"/>
                        <a:pt x="328" y="2053"/>
                      </a:cubicBezTo>
                      <a:cubicBezTo>
                        <a:pt x="337" y="2107"/>
                        <a:pt x="346" y="2145"/>
                        <a:pt x="353" y="2175"/>
                      </a:cubicBezTo>
                      <a:cubicBezTo>
                        <a:pt x="362" y="2211"/>
                        <a:pt x="367" y="2235"/>
                        <a:pt x="367" y="2258"/>
                      </a:cubicBezTo>
                      <a:cubicBezTo>
                        <a:pt x="367" y="2265"/>
                        <a:pt x="367" y="2272"/>
                        <a:pt x="366" y="2280"/>
                      </a:cubicBezTo>
                      <a:cubicBezTo>
                        <a:pt x="365" y="2283"/>
                        <a:pt x="356" y="2307"/>
                        <a:pt x="356" y="2322"/>
                      </a:cubicBezTo>
                      <a:cubicBezTo>
                        <a:pt x="356" y="2328"/>
                        <a:pt x="349" y="2336"/>
                        <a:pt x="342" y="2346"/>
                      </a:cubicBezTo>
                      <a:cubicBezTo>
                        <a:pt x="332" y="2359"/>
                        <a:pt x="320" y="2375"/>
                        <a:pt x="312" y="2396"/>
                      </a:cubicBezTo>
                      <a:cubicBezTo>
                        <a:pt x="307" y="2399"/>
                        <a:pt x="283" y="2417"/>
                        <a:pt x="283" y="2442"/>
                      </a:cubicBezTo>
                      <a:cubicBezTo>
                        <a:pt x="283" y="2445"/>
                        <a:pt x="283" y="2448"/>
                        <a:pt x="284" y="2451"/>
                      </a:cubicBezTo>
                      <a:cubicBezTo>
                        <a:pt x="286" y="2461"/>
                        <a:pt x="292" y="2468"/>
                        <a:pt x="302" y="2474"/>
                      </a:cubicBezTo>
                      <a:cubicBezTo>
                        <a:pt x="317" y="2483"/>
                        <a:pt x="337" y="2484"/>
                        <a:pt x="342" y="2483"/>
                      </a:cubicBezTo>
                      <a:cubicBezTo>
                        <a:pt x="344" y="2482"/>
                        <a:pt x="348" y="2480"/>
                        <a:pt x="353" y="2476"/>
                      </a:cubicBezTo>
                      <a:cubicBezTo>
                        <a:pt x="353" y="2475"/>
                        <a:pt x="354" y="2475"/>
                        <a:pt x="355" y="2474"/>
                      </a:cubicBezTo>
                      <a:cubicBezTo>
                        <a:pt x="354" y="2475"/>
                        <a:pt x="354" y="2476"/>
                        <a:pt x="354" y="2477"/>
                      </a:cubicBezTo>
                      <a:cubicBezTo>
                        <a:pt x="354" y="2481"/>
                        <a:pt x="356" y="2484"/>
                        <a:pt x="357" y="2485"/>
                      </a:cubicBezTo>
                      <a:cubicBezTo>
                        <a:pt x="362" y="2493"/>
                        <a:pt x="375" y="2496"/>
                        <a:pt x="394" y="2494"/>
                      </a:cubicBezTo>
                      <a:cubicBezTo>
                        <a:pt x="394" y="2494"/>
                        <a:pt x="394" y="2494"/>
                        <a:pt x="394" y="2494"/>
                      </a:cubicBezTo>
                      <a:cubicBezTo>
                        <a:pt x="395" y="2494"/>
                        <a:pt x="395" y="2494"/>
                        <a:pt x="395" y="2494"/>
                      </a:cubicBezTo>
                      <a:cubicBezTo>
                        <a:pt x="396" y="2493"/>
                        <a:pt x="403" y="2490"/>
                        <a:pt x="411" y="2478"/>
                      </a:cubicBezTo>
                      <a:cubicBezTo>
                        <a:pt x="415" y="2475"/>
                        <a:pt x="432" y="2465"/>
                        <a:pt x="433" y="2451"/>
                      </a:cubicBezTo>
                      <a:cubicBezTo>
                        <a:pt x="434" y="2443"/>
                        <a:pt x="444" y="2424"/>
                        <a:pt x="454" y="2417"/>
                      </a:cubicBezTo>
                      <a:cubicBezTo>
                        <a:pt x="456" y="2416"/>
                        <a:pt x="458" y="2415"/>
                        <a:pt x="460" y="2415"/>
                      </a:cubicBezTo>
                      <a:cubicBezTo>
                        <a:pt x="465" y="2416"/>
                        <a:pt x="469" y="2415"/>
                        <a:pt x="472" y="2411"/>
                      </a:cubicBezTo>
                      <a:cubicBezTo>
                        <a:pt x="477" y="2406"/>
                        <a:pt x="479" y="2398"/>
                        <a:pt x="479" y="2388"/>
                      </a:cubicBezTo>
                      <a:cubicBezTo>
                        <a:pt x="479" y="2378"/>
                        <a:pt x="477" y="2367"/>
                        <a:pt x="473" y="2356"/>
                      </a:cubicBezTo>
                      <a:cubicBezTo>
                        <a:pt x="473" y="2355"/>
                        <a:pt x="473" y="2355"/>
                        <a:pt x="473" y="2355"/>
                      </a:cubicBezTo>
                      <a:cubicBezTo>
                        <a:pt x="473" y="2355"/>
                        <a:pt x="473" y="2355"/>
                        <a:pt x="473" y="2355"/>
                      </a:cubicBezTo>
                      <a:cubicBezTo>
                        <a:pt x="473" y="2354"/>
                        <a:pt x="470" y="2350"/>
                        <a:pt x="470" y="2342"/>
                      </a:cubicBezTo>
                      <a:cubicBezTo>
                        <a:pt x="470" y="2337"/>
                        <a:pt x="471" y="2330"/>
                        <a:pt x="475" y="2323"/>
                      </a:cubicBezTo>
                      <a:cubicBezTo>
                        <a:pt x="478" y="2314"/>
                        <a:pt x="479" y="2306"/>
                        <a:pt x="479" y="2297"/>
                      </a:cubicBezTo>
                      <a:cubicBezTo>
                        <a:pt x="479" y="2284"/>
                        <a:pt x="476" y="2271"/>
                        <a:pt x="474" y="2260"/>
                      </a:cubicBezTo>
                      <a:cubicBezTo>
                        <a:pt x="472" y="2252"/>
                        <a:pt x="472" y="2252"/>
                        <a:pt x="472" y="2252"/>
                      </a:cubicBezTo>
                      <a:cubicBezTo>
                        <a:pt x="471" y="2249"/>
                        <a:pt x="471" y="2242"/>
                        <a:pt x="471" y="2233"/>
                      </a:cubicBezTo>
                      <a:cubicBezTo>
                        <a:pt x="471" y="2198"/>
                        <a:pt x="476" y="2134"/>
                        <a:pt x="482" y="2113"/>
                      </a:cubicBezTo>
                      <a:cubicBezTo>
                        <a:pt x="486" y="2099"/>
                        <a:pt x="486" y="2099"/>
                        <a:pt x="486" y="2099"/>
                      </a:cubicBezTo>
                      <a:cubicBezTo>
                        <a:pt x="494" y="2076"/>
                        <a:pt x="508" y="2036"/>
                        <a:pt x="508" y="1981"/>
                      </a:cubicBezTo>
                      <a:cubicBezTo>
                        <a:pt x="508" y="1954"/>
                        <a:pt x="505" y="1923"/>
                        <a:pt x="496" y="1888"/>
                      </a:cubicBezTo>
                      <a:cubicBezTo>
                        <a:pt x="495" y="1887"/>
                        <a:pt x="494" y="1874"/>
                        <a:pt x="494" y="1856"/>
                      </a:cubicBezTo>
                      <a:cubicBezTo>
                        <a:pt x="494" y="1835"/>
                        <a:pt x="496" y="1807"/>
                        <a:pt x="504" y="1781"/>
                      </a:cubicBezTo>
                      <a:cubicBezTo>
                        <a:pt x="505" y="1777"/>
                        <a:pt x="525" y="1733"/>
                        <a:pt x="525" y="1702"/>
                      </a:cubicBezTo>
                      <a:cubicBezTo>
                        <a:pt x="525" y="1701"/>
                        <a:pt x="525" y="1700"/>
                        <a:pt x="525" y="1699"/>
                      </a:cubicBezTo>
                      <a:cubicBezTo>
                        <a:pt x="525" y="1698"/>
                        <a:pt x="525" y="1696"/>
                        <a:pt x="525" y="1694"/>
                      </a:cubicBezTo>
                      <a:cubicBezTo>
                        <a:pt x="525" y="1661"/>
                        <a:pt x="536" y="1601"/>
                        <a:pt x="540" y="1577"/>
                      </a:cubicBezTo>
                      <a:cubicBezTo>
                        <a:pt x="544" y="1555"/>
                        <a:pt x="555" y="1482"/>
                        <a:pt x="560" y="1445"/>
                      </a:cubicBezTo>
                      <a:cubicBezTo>
                        <a:pt x="571" y="1492"/>
                        <a:pt x="594" y="1599"/>
                        <a:pt x="595" y="1628"/>
                      </a:cubicBezTo>
                      <a:cubicBezTo>
                        <a:pt x="597" y="1665"/>
                        <a:pt x="623" y="1748"/>
                        <a:pt x="638" y="1775"/>
                      </a:cubicBezTo>
                      <a:cubicBezTo>
                        <a:pt x="638" y="1785"/>
                        <a:pt x="634" y="1856"/>
                        <a:pt x="634" y="1922"/>
                      </a:cubicBezTo>
                      <a:cubicBezTo>
                        <a:pt x="634" y="1962"/>
                        <a:pt x="635" y="2000"/>
                        <a:pt x="640" y="2020"/>
                      </a:cubicBezTo>
                      <a:cubicBezTo>
                        <a:pt x="645" y="2045"/>
                        <a:pt x="645" y="2045"/>
                        <a:pt x="645" y="2045"/>
                      </a:cubicBezTo>
                      <a:cubicBezTo>
                        <a:pt x="657" y="2096"/>
                        <a:pt x="673" y="2164"/>
                        <a:pt x="673" y="2219"/>
                      </a:cubicBezTo>
                      <a:cubicBezTo>
                        <a:pt x="673" y="2225"/>
                        <a:pt x="673" y="2230"/>
                        <a:pt x="673" y="2235"/>
                      </a:cubicBezTo>
                      <a:cubicBezTo>
                        <a:pt x="672" y="2250"/>
                        <a:pt x="672" y="2261"/>
                        <a:pt x="672" y="2270"/>
                      </a:cubicBezTo>
                      <a:cubicBezTo>
                        <a:pt x="672" y="2296"/>
                        <a:pt x="675" y="2301"/>
                        <a:pt x="677" y="2305"/>
                      </a:cubicBezTo>
                      <a:cubicBezTo>
                        <a:pt x="679" y="2308"/>
                        <a:pt x="679" y="2308"/>
                        <a:pt x="679" y="2308"/>
                      </a:cubicBezTo>
                      <a:cubicBezTo>
                        <a:pt x="680" y="2312"/>
                        <a:pt x="681" y="2319"/>
                        <a:pt x="681" y="2328"/>
                      </a:cubicBezTo>
                      <a:cubicBezTo>
                        <a:pt x="681" y="2336"/>
                        <a:pt x="680" y="2347"/>
                        <a:pt x="677" y="2359"/>
                      </a:cubicBezTo>
                      <a:cubicBezTo>
                        <a:pt x="676" y="2365"/>
                        <a:pt x="674" y="2371"/>
                        <a:pt x="674" y="2376"/>
                      </a:cubicBezTo>
                      <a:cubicBezTo>
                        <a:pt x="674" y="2390"/>
                        <a:pt x="683" y="2399"/>
                        <a:pt x="712" y="2408"/>
                      </a:cubicBezTo>
                      <a:cubicBezTo>
                        <a:pt x="714" y="2410"/>
                        <a:pt x="720" y="2419"/>
                        <a:pt x="720" y="2439"/>
                      </a:cubicBezTo>
                      <a:cubicBezTo>
                        <a:pt x="720" y="2460"/>
                        <a:pt x="740" y="2467"/>
                        <a:pt x="753" y="2469"/>
                      </a:cubicBezTo>
                      <a:cubicBezTo>
                        <a:pt x="756" y="2476"/>
                        <a:pt x="767" y="2495"/>
                        <a:pt x="801" y="2491"/>
                      </a:cubicBezTo>
                      <a:cubicBezTo>
                        <a:pt x="817" y="2489"/>
                        <a:pt x="826" y="2485"/>
                        <a:pt x="828" y="2479"/>
                      </a:cubicBezTo>
                      <a:cubicBezTo>
                        <a:pt x="828" y="2478"/>
                        <a:pt x="828" y="2477"/>
                        <a:pt x="828" y="2476"/>
                      </a:cubicBezTo>
                      <a:cubicBezTo>
                        <a:pt x="828" y="2475"/>
                        <a:pt x="828" y="2474"/>
                        <a:pt x="827" y="2473"/>
                      </a:cubicBezTo>
                      <a:cubicBezTo>
                        <a:pt x="834" y="2473"/>
                        <a:pt x="844" y="2470"/>
                        <a:pt x="854" y="2463"/>
                      </a:cubicBezTo>
                      <a:cubicBezTo>
                        <a:pt x="861" y="2457"/>
                        <a:pt x="861" y="2457"/>
                        <a:pt x="861" y="2457"/>
                      </a:cubicBezTo>
                      <a:cubicBezTo>
                        <a:pt x="872" y="2448"/>
                        <a:pt x="885" y="2439"/>
                        <a:pt x="886" y="2427"/>
                      </a:cubicBezTo>
                      <a:cubicBezTo>
                        <a:pt x="886" y="2427"/>
                        <a:pt x="886" y="2427"/>
                        <a:pt x="886" y="2427"/>
                      </a:cubicBezTo>
                      <a:cubicBezTo>
                        <a:pt x="886" y="2422"/>
                        <a:pt x="884" y="2417"/>
                        <a:pt x="879" y="2413"/>
                      </a:cubicBezTo>
                      <a:cubicBezTo>
                        <a:pt x="869" y="2404"/>
                        <a:pt x="865" y="2396"/>
                        <a:pt x="861" y="2388"/>
                      </a:cubicBezTo>
                      <a:cubicBezTo>
                        <a:pt x="859" y="2384"/>
                        <a:pt x="856" y="2379"/>
                        <a:pt x="853" y="2375"/>
                      </a:cubicBezTo>
                      <a:cubicBezTo>
                        <a:pt x="845" y="2365"/>
                        <a:pt x="845" y="2365"/>
                        <a:pt x="845" y="2365"/>
                      </a:cubicBezTo>
                      <a:cubicBezTo>
                        <a:pt x="829" y="2347"/>
                        <a:pt x="795" y="2310"/>
                        <a:pt x="793" y="2282"/>
                      </a:cubicBezTo>
                      <a:cubicBezTo>
                        <a:pt x="793" y="2278"/>
                        <a:pt x="793" y="2273"/>
                        <a:pt x="793" y="2268"/>
                      </a:cubicBezTo>
                      <a:cubicBezTo>
                        <a:pt x="793" y="2225"/>
                        <a:pt x="802" y="2139"/>
                        <a:pt x="811" y="2096"/>
                      </a:cubicBezTo>
                      <a:cubicBezTo>
                        <a:pt x="816" y="2073"/>
                        <a:pt x="822" y="2019"/>
                        <a:pt x="822" y="1959"/>
                      </a:cubicBezTo>
                      <a:cubicBezTo>
                        <a:pt x="822" y="1901"/>
                        <a:pt x="816" y="1836"/>
                        <a:pt x="798" y="1787"/>
                      </a:cubicBezTo>
                      <a:cubicBezTo>
                        <a:pt x="799" y="1782"/>
                        <a:pt x="803" y="1768"/>
                        <a:pt x="803" y="1740"/>
                      </a:cubicBezTo>
                      <a:cubicBezTo>
                        <a:pt x="803" y="1735"/>
                        <a:pt x="803" y="1728"/>
                        <a:pt x="803" y="1722"/>
                      </a:cubicBezTo>
                      <a:cubicBezTo>
                        <a:pt x="804" y="1718"/>
                        <a:pt x="815" y="1649"/>
                        <a:pt x="818" y="1625"/>
                      </a:cubicBezTo>
                      <a:cubicBezTo>
                        <a:pt x="819" y="1621"/>
                        <a:pt x="819" y="1614"/>
                        <a:pt x="819" y="1604"/>
                      </a:cubicBezTo>
                      <a:cubicBezTo>
                        <a:pt x="819" y="1551"/>
                        <a:pt x="812" y="1420"/>
                        <a:pt x="796" y="1354"/>
                      </a:cubicBezTo>
                      <a:cubicBezTo>
                        <a:pt x="796" y="1351"/>
                        <a:pt x="793" y="1302"/>
                        <a:pt x="793" y="1273"/>
                      </a:cubicBezTo>
                      <a:cubicBezTo>
                        <a:pt x="793" y="1273"/>
                        <a:pt x="793" y="1273"/>
                        <a:pt x="793" y="1273"/>
                      </a:cubicBezTo>
                      <a:cubicBezTo>
                        <a:pt x="793" y="1243"/>
                        <a:pt x="785" y="1192"/>
                        <a:pt x="772" y="1166"/>
                      </a:cubicBezTo>
                      <a:cubicBezTo>
                        <a:pt x="772" y="1163"/>
                        <a:pt x="769" y="1142"/>
                        <a:pt x="769" y="1118"/>
                      </a:cubicBezTo>
                      <a:cubicBezTo>
                        <a:pt x="769" y="1112"/>
                        <a:pt x="769" y="1105"/>
                        <a:pt x="770" y="1099"/>
                      </a:cubicBezTo>
                      <a:cubicBezTo>
                        <a:pt x="770" y="1096"/>
                        <a:pt x="770" y="1093"/>
                        <a:pt x="770" y="1091"/>
                      </a:cubicBezTo>
                      <a:cubicBezTo>
                        <a:pt x="770" y="1060"/>
                        <a:pt x="758" y="1022"/>
                        <a:pt x="757" y="1018"/>
                      </a:cubicBezTo>
                      <a:cubicBezTo>
                        <a:pt x="757" y="1015"/>
                        <a:pt x="756" y="997"/>
                        <a:pt x="756" y="977"/>
                      </a:cubicBezTo>
                      <a:cubicBezTo>
                        <a:pt x="756" y="966"/>
                        <a:pt x="756" y="956"/>
                        <a:pt x="757" y="947"/>
                      </a:cubicBezTo>
                      <a:cubicBezTo>
                        <a:pt x="758" y="943"/>
                        <a:pt x="758" y="938"/>
                        <a:pt x="758" y="932"/>
                      </a:cubicBezTo>
                      <a:cubicBezTo>
                        <a:pt x="758" y="923"/>
                        <a:pt x="757" y="912"/>
                        <a:pt x="757" y="900"/>
                      </a:cubicBezTo>
                      <a:cubicBezTo>
                        <a:pt x="757" y="885"/>
                        <a:pt x="756" y="868"/>
                        <a:pt x="756" y="851"/>
                      </a:cubicBezTo>
                      <a:cubicBezTo>
                        <a:pt x="756" y="832"/>
                        <a:pt x="757" y="814"/>
                        <a:pt x="759" y="799"/>
                      </a:cubicBezTo>
                      <a:cubicBezTo>
                        <a:pt x="764" y="827"/>
                        <a:pt x="772" y="874"/>
                        <a:pt x="772" y="894"/>
                      </a:cubicBezTo>
                      <a:cubicBezTo>
                        <a:pt x="774" y="925"/>
                        <a:pt x="777" y="953"/>
                        <a:pt x="797" y="983"/>
                      </a:cubicBezTo>
                      <a:cubicBezTo>
                        <a:pt x="809" y="1002"/>
                        <a:pt x="812" y="1018"/>
                        <a:pt x="815" y="1034"/>
                      </a:cubicBezTo>
                      <a:cubicBezTo>
                        <a:pt x="817" y="1042"/>
                        <a:pt x="818" y="1050"/>
                        <a:pt x="821" y="1059"/>
                      </a:cubicBezTo>
                      <a:cubicBezTo>
                        <a:pt x="830" y="1083"/>
                        <a:pt x="877" y="1166"/>
                        <a:pt x="894" y="1190"/>
                      </a:cubicBezTo>
                      <a:cubicBezTo>
                        <a:pt x="902" y="1202"/>
                        <a:pt x="905" y="1210"/>
                        <a:pt x="907" y="1217"/>
                      </a:cubicBezTo>
                      <a:cubicBezTo>
                        <a:pt x="909" y="1224"/>
                        <a:pt x="911" y="1230"/>
                        <a:pt x="917" y="1239"/>
                      </a:cubicBezTo>
                      <a:cubicBezTo>
                        <a:pt x="917" y="1242"/>
                        <a:pt x="923" y="1265"/>
                        <a:pt x="923" y="1287"/>
                      </a:cubicBezTo>
                      <a:cubicBezTo>
                        <a:pt x="923" y="1289"/>
                        <a:pt x="923" y="1291"/>
                        <a:pt x="923" y="1292"/>
                      </a:cubicBezTo>
                      <a:cubicBezTo>
                        <a:pt x="923" y="1294"/>
                        <a:pt x="923" y="1295"/>
                        <a:pt x="923" y="1296"/>
                      </a:cubicBezTo>
                      <a:cubicBezTo>
                        <a:pt x="923" y="1314"/>
                        <a:pt x="931" y="1330"/>
                        <a:pt x="937" y="1342"/>
                      </a:cubicBezTo>
                      <a:cubicBezTo>
                        <a:pt x="942" y="1353"/>
                        <a:pt x="942" y="1353"/>
                        <a:pt x="942" y="1353"/>
                      </a:cubicBezTo>
                      <a:cubicBezTo>
                        <a:pt x="942" y="1356"/>
                        <a:pt x="942" y="1356"/>
                        <a:pt x="942" y="1356"/>
                      </a:cubicBezTo>
                      <a:cubicBezTo>
                        <a:pt x="948" y="1374"/>
                        <a:pt x="963" y="1421"/>
                        <a:pt x="994" y="1433"/>
                      </a:cubicBezTo>
                      <a:cubicBezTo>
                        <a:pt x="996" y="1434"/>
                        <a:pt x="996" y="1434"/>
                        <a:pt x="996" y="1434"/>
                      </a:cubicBezTo>
                      <a:cubicBezTo>
                        <a:pt x="997" y="1433"/>
                        <a:pt x="997" y="1433"/>
                        <a:pt x="997" y="1433"/>
                      </a:cubicBezTo>
                      <a:cubicBezTo>
                        <a:pt x="1001" y="1431"/>
                        <a:pt x="1005" y="1427"/>
                        <a:pt x="1005" y="1420"/>
                      </a:cubicBezTo>
                      <a:cubicBezTo>
                        <a:pt x="1005" y="1419"/>
                        <a:pt x="1005" y="1419"/>
                        <a:pt x="1004" y="1418"/>
                      </a:cubicBezTo>
                      <a:cubicBezTo>
                        <a:pt x="1011" y="1428"/>
                        <a:pt x="1019" y="1438"/>
                        <a:pt x="1031" y="1443"/>
                      </a:cubicBezTo>
                      <a:cubicBezTo>
                        <a:pt x="1032" y="1443"/>
                        <a:pt x="1040" y="1446"/>
                        <a:pt x="1044" y="1441"/>
                      </a:cubicBezTo>
                      <a:cubicBezTo>
                        <a:pt x="1046" y="1439"/>
                        <a:pt x="1047" y="1437"/>
                        <a:pt x="1047" y="1434"/>
                      </a:cubicBezTo>
                      <a:cubicBezTo>
                        <a:pt x="1047" y="1430"/>
                        <a:pt x="1046" y="1426"/>
                        <a:pt x="1045" y="1424"/>
                      </a:cubicBezTo>
                      <a:cubicBezTo>
                        <a:pt x="1038" y="1408"/>
                        <a:pt x="1038" y="1408"/>
                        <a:pt x="1038" y="1408"/>
                      </a:cubicBezTo>
                      <a:cubicBezTo>
                        <a:pt x="1037" y="1404"/>
                        <a:pt x="1035" y="1399"/>
                        <a:pt x="1033" y="1395"/>
                      </a:cubicBezTo>
                      <a:cubicBezTo>
                        <a:pt x="1042" y="1414"/>
                        <a:pt x="1053" y="1435"/>
                        <a:pt x="1061" y="1440"/>
                      </a:cubicBezTo>
                      <a:cubicBezTo>
                        <a:pt x="1068" y="1444"/>
                        <a:pt x="1074" y="1447"/>
                        <a:pt x="1078" y="1444"/>
                      </a:cubicBezTo>
                      <a:cubicBezTo>
                        <a:pt x="1082" y="1442"/>
                        <a:pt x="1083" y="1437"/>
                        <a:pt x="1083" y="1430"/>
                      </a:cubicBezTo>
                      <a:cubicBezTo>
                        <a:pt x="1083" y="1429"/>
                        <a:pt x="1083" y="1428"/>
                        <a:pt x="1083" y="1428"/>
                      </a:cubicBezTo>
                      <a:cubicBezTo>
                        <a:pt x="1084" y="1427"/>
                        <a:pt x="1086" y="1427"/>
                        <a:pt x="1086" y="1427"/>
                      </a:cubicBezTo>
                      <a:cubicBezTo>
                        <a:pt x="1087" y="1426"/>
                        <a:pt x="1095" y="1424"/>
                        <a:pt x="1100" y="1415"/>
                      </a:cubicBezTo>
                      <a:cubicBezTo>
                        <a:pt x="1103" y="1409"/>
                        <a:pt x="1105" y="1402"/>
                        <a:pt x="1105" y="1394"/>
                      </a:cubicBezTo>
                      <a:cubicBezTo>
                        <a:pt x="1105" y="1385"/>
                        <a:pt x="1103" y="1374"/>
                        <a:pt x="1099" y="1362"/>
                      </a:cubicBezTo>
                      <a:cubicBezTo>
                        <a:pt x="1086" y="1320"/>
                        <a:pt x="1066" y="1277"/>
                        <a:pt x="1059" y="1262"/>
                      </a:cubicBezTo>
                      <a:cubicBezTo>
                        <a:pt x="1075" y="1262"/>
                        <a:pt x="1116" y="1260"/>
                        <a:pt x="1124" y="1243"/>
                      </a:cubicBezTo>
                      <a:cubicBezTo>
                        <a:pt x="1124" y="1242"/>
                        <a:pt x="1126" y="1239"/>
                        <a:pt x="1126" y="1235"/>
                      </a:cubicBezTo>
                      <a:cubicBezTo>
                        <a:pt x="1126" y="1233"/>
                        <a:pt x="1125" y="1232"/>
                        <a:pt x="1124" y="1230"/>
                      </a:cubicBezTo>
                      <a:cubicBezTo>
                        <a:pt x="1121" y="1226"/>
                        <a:pt x="1114" y="1227"/>
                        <a:pt x="1108" y="1227"/>
                      </a:cubicBezTo>
                      <a:cubicBezTo>
                        <a:pt x="1105" y="1228"/>
                        <a:pt x="1102" y="1228"/>
                        <a:pt x="1101" y="1228"/>
                      </a:cubicBezTo>
                      <a:cubicBezTo>
                        <a:pt x="1101" y="1228"/>
                        <a:pt x="1097" y="1226"/>
                        <a:pt x="1097" y="1226"/>
                      </a:cubicBezTo>
                      <a:cubicBezTo>
                        <a:pt x="1091" y="1224"/>
                        <a:pt x="1083" y="1220"/>
                        <a:pt x="1075" y="1211"/>
                      </a:cubicBezTo>
                      <a:cubicBezTo>
                        <a:pt x="1063" y="1198"/>
                        <a:pt x="1039" y="1200"/>
                        <a:pt x="1031" y="1201"/>
                      </a:cubicBezTo>
                      <a:cubicBezTo>
                        <a:pt x="1031" y="1201"/>
                        <a:pt x="1031" y="1201"/>
                        <a:pt x="1031" y="1201"/>
                      </a:cubicBezTo>
                      <a:cubicBezTo>
                        <a:pt x="1025" y="1195"/>
                        <a:pt x="988" y="1147"/>
                        <a:pt x="981" y="1101"/>
                      </a:cubicBezTo>
                      <a:cubicBezTo>
                        <a:pt x="974" y="1049"/>
                        <a:pt x="940" y="933"/>
                        <a:pt x="908" y="885"/>
                      </a:cubicBezTo>
                      <a:cubicBezTo>
                        <a:pt x="907" y="883"/>
                        <a:pt x="900" y="861"/>
                        <a:pt x="897" y="834"/>
                      </a:cubicBezTo>
                      <a:cubicBezTo>
                        <a:pt x="894" y="803"/>
                        <a:pt x="886" y="750"/>
                        <a:pt x="875" y="730"/>
                      </a:cubicBezTo>
                      <a:cubicBezTo>
                        <a:pt x="875" y="728"/>
                        <a:pt x="874" y="722"/>
                        <a:pt x="874" y="713"/>
                      </a:cubicBezTo>
                      <a:cubicBezTo>
                        <a:pt x="874" y="701"/>
                        <a:pt x="875" y="685"/>
                        <a:pt x="879" y="675"/>
                      </a:cubicBezTo>
                      <a:cubicBezTo>
                        <a:pt x="881" y="669"/>
                        <a:pt x="885" y="650"/>
                        <a:pt x="885" y="627"/>
                      </a:cubicBezTo>
                      <a:cubicBezTo>
                        <a:pt x="885" y="584"/>
                        <a:pt x="873" y="524"/>
                        <a:pt x="821" y="486"/>
                      </a:cubicBezTo>
                      <a:cubicBezTo>
                        <a:pt x="820" y="486"/>
                        <a:pt x="786" y="467"/>
                        <a:pt x="776" y="450"/>
                      </a:cubicBezTo>
                      <a:cubicBezTo>
                        <a:pt x="764" y="431"/>
                        <a:pt x="730" y="418"/>
                        <a:pt x="703" y="412"/>
                      </a:cubicBezTo>
                      <a:cubicBezTo>
                        <a:pt x="685" y="409"/>
                        <a:pt x="670" y="398"/>
                        <a:pt x="654" y="387"/>
                      </a:cubicBezTo>
                      <a:cubicBezTo>
                        <a:pt x="647" y="382"/>
                        <a:pt x="639" y="377"/>
                        <a:pt x="631" y="373"/>
                      </a:cubicBezTo>
                      <a:cubicBezTo>
                        <a:pt x="631" y="368"/>
                        <a:pt x="631" y="321"/>
                        <a:pt x="631" y="319"/>
                      </a:cubicBezTo>
                      <a:cubicBezTo>
                        <a:pt x="634" y="315"/>
                        <a:pt x="645" y="294"/>
                        <a:pt x="646" y="267"/>
                      </a:cubicBezTo>
                      <a:cubicBezTo>
                        <a:pt x="650" y="264"/>
                        <a:pt x="661" y="250"/>
                        <a:pt x="663" y="232"/>
                      </a:cubicBezTo>
                      <a:cubicBezTo>
                        <a:pt x="664" y="227"/>
                        <a:pt x="665" y="220"/>
                        <a:pt x="667" y="214"/>
                      </a:cubicBezTo>
                      <a:cubicBezTo>
                        <a:pt x="669" y="204"/>
                        <a:pt x="671" y="194"/>
                        <a:pt x="671" y="186"/>
                      </a:cubicBezTo>
                      <a:cubicBezTo>
                        <a:pt x="671" y="181"/>
                        <a:pt x="670" y="177"/>
                        <a:pt x="668" y="174"/>
                      </a:cubicBezTo>
                      <a:cubicBezTo>
                        <a:pt x="667" y="173"/>
                        <a:pt x="665" y="171"/>
                        <a:pt x="663" y="171"/>
                      </a:cubicBezTo>
                      <a:cubicBezTo>
                        <a:pt x="664" y="163"/>
                        <a:pt x="667" y="147"/>
                        <a:pt x="667" y="128"/>
                      </a:cubicBezTo>
                      <a:cubicBezTo>
                        <a:pt x="667" y="104"/>
                        <a:pt x="663" y="75"/>
                        <a:pt x="645" y="50"/>
                      </a:cubicBezTo>
                      <a:cubicBezTo>
                        <a:pt x="624" y="21"/>
                        <a:pt x="589" y="5"/>
                        <a:pt x="542" y="3"/>
                      </a:cubicBezTo>
                      <a:cubicBezTo>
                        <a:pt x="496" y="0"/>
                        <a:pt x="461" y="12"/>
                        <a:pt x="440" y="38"/>
                      </a:cubicBezTo>
                      <a:close/>
                      <a:moveTo>
                        <a:pt x="419" y="212"/>
                      </a:moveTo>
                      <a:cubicBezTo>
                        <a:pt x="416" y="201"/>
                        <a:pt x="415" y="194"/>
                        <a:pt x="415" y="189"/>
                      </a:cubicBezTo>
                      <a:cubicBezTo>
                        <a:pt x="415" y="184"/>
                        <a:pt x="416" y="181"/>
                        <a:pt x="417" y="179"/>
                      </a:cubicBezTo>
                      <a:cubicBezTo>
                        <a:pt x="419" y="176"/>
                        <a:pt x="422" y="176"/>
                        <a:pt x="422" y="176"/>
                      </a:cubicBezTo>
                      <a:cubicBezTo>
                        <a:pt x="427" y="175"/>
                        <a:pt x="427" y="175"/>
                        <a:pt x="427" y="175"/>
                      </a:cubicBezTo>
                      <a:cubicBezTo>
                        <a:pt x="426" y="171"/>
                        <a:pt x="426" y="171"/>
                        <a:pt x="426" y="171"/>
                      </a:cubicBezTo>
                      <a:cubicBezTo>
                        <a:pt x="426" y="170"/>
                        <a:pt x="422" y="151"/>
                        <a:pt x="422" y="125"/>
                      </a:cubicBezTo>
                      <a:cubicBezTo>
                        <a:pt x="422" y="99"/>
                        <a:pt x="427" y="67"/>
                        <a:pt x="446" y="44"/>
                      </a:cubicBezTo>
                      <a:cubicBezTo>
                        <a:pt x="466" y="20"/>
                        <a:pt x="498" y="9"/>
                        <a:pt x="541" y="11"/>
                      </a:cubicBezTo>
                      <a:cubicBezTo>
                        <a:pt x="586" y="13"/>
                        <a:pt x="619" y="28"/>
                        <a:pt x="638" y="55"/>
                      </a:cubicBezTo>
                      <a:cubicBezTo>
                        <a:pt x="673" y="102"/>
                        <a:pt x="654" y="172"/>
                        <a:pt x="654" y="173"/>
                      </a:cubicBezTo>
                      <a:cubicBezTo>
                        <a:pt x="652" y="179"/>
                        <a:pt x="652" y="179"/>
                        <a:pt x="652" y="179"/>
                      </a:cubicBezTo>
                      <a:cubicBezTo>
                        <a:pt x="658" y="178"/>
                        <a:pt x="658" y="178"/>
                        <a:pt x="658" y="178"/>
                      </a:cubicBezTo>
                      <a:cubicBezTo>
                        <a:pt x="661" y="178"/>
                        <a:pt x="661" y="179"/>
                        <a:pt x="662" y="179"/>
                      </a:cubicBezTo>
                      <a:cubicBezTo>
                        <a:pt x="665" y="184"/>
                        <a:pt x="661" y="200"/>
                        <a:pt x="659" y="212"/>
                      </a:cubicBezTo>
                      <a:cubicBezTo>
                        <a:pt x="657" y="219"/>
                        <a:pt x="656" y="225"/>
                        <a:pt x="655" y="230"/>
                      </a:cubicBezTo>
                      <a:cubicBezTo>
                        <a:pt x="652" y="249"/>
                        <a:pt x="640" y="263"/>
                        <a:pt x="639" y="263"/>
                      </a:cubicBezTo>
                      <a:cubicBezTo>
                        <a:pt x="638" y="264"/>
                        <a:pt x="638" y="264"/>
                        <a:pt x="638" y="264"/>
                      </a:cubicBezTo>
                      <a:cubicBezTo>
                        <a:pt x="638" y="265"/>
                        <a:pt x="638" y="265"/>
                        <a:pt x="638" y="265"/>
                      </a:cubicBezTo>
                      <a:cubicBezTo>
                        <a:pt x="637" y="293"/>
                        <a:pt x="624" y="316"/>
                        <a:pt x="624" y="316"/>
                      </a:cubicBezTo>
                      <a:cubicBezTo>
                        <a:pt x="623" y="317"/>
                        <a:pt x="623" y="317"/>
                        <a:pt x="623" y="317"/>
                      </a:cubicBezTo>
                      <a:cubicBezTo>
                        <a:pt x="623" y="377"/>
                        <a:pt x="623" y="377"/>
                        <a:pt x="623" y="377"/>
                      </a:cubicBezTo>
                      <a:cubicBezTo>
                        <a:pt x="625" y="379"/>
                        <a:pt x="625" y="379"/>
                        <a:pt x="625" y="379"/>
                      </a:cubicBezTo>
                      <a:cubicBezTo>
                        <a:pt x="633" y="383"/>
                        <a:pt x="641" y="389"/>
                        <a:pt x="649" y="394"/>
                      </a:cubicBezTo>
                      <a:cubicBezTo>
                        <a:pt x="665" y="405"/>
                        <a:pt x="682" y="417"/>
                        <a:pt x="701" y="421"/>
                      </a:cubicBezTo>
                      <a:cubicBezTo>
                        <a:pt x="726" y="425"/>
                        <a:pt x="758" y="437"/>
                        <a:pt x="769" y="455"/>
                      </a:cubicBezTo>
                      <a:cubicBezTo>
                        <a:pt x="780" y="473"/>
                        <a:pt x="815" y="493"/>
                        <a:pt x="816" y="493"/>
                      </a:cubicBezTo>
                      <a:cubicBezTo>
                        <a:pt x="893" y="549"/>
                        <a:pt x="877" y="655"/>
                        <a:pt x="871" y="673"/>
                      </a:cubicBezTo>
                      <a:cubicBezTo>
                        <a:pt x="864" y="692"/>
                        <a:pt x="866" y="729"/>
                        <a:pt x="867" y="731"/>
                      </a:cubicBezTo>
                      <a:cubicBezTo>
                        <a:pt x="867" y="732"/>
                        <a:pt x="867" y="732"/>
                        <a:pt x="867" y="732"/>
                      </a:cubicBezTo>
                      <a:cubicBezTo>
                        <a:pt x="867" y="733"/>
                        <a:pt x="867" y="733"/>
                        <a:pt x="867" y="733"/>
                      </a:cubicBezTo>
                      <a:cubicBezTo>
                        <a:pt x="878" y="751"/>
                        <a:pt x="886" y="805"/>
                        <a:pt x="889" y="835"/>
                      </a:cubicBezTo>
                      <a:cubicBezTo>
                        <a:pt x="892" y="864"/>
                        <a:pt x="900" y="887"/>
                        <a:pt x="900" y="888"/>
                      </a:cubicBezTo>
                      <a:cubicBezTo>
                        <a:pt x="900" y="889"/>
                        <a:pt x="900" y="889"/>
                        <a:pt x="900" y="889"/>
                      </a:cubicBezTo>
                      <a:cubicBezTo>
                        <a:pt x="901" y="889"/>
                        <a:pt x="901" y="889"/>
                        <a:pt x="901" y="889"/>
                      </a:cubicBezTo>
                      <a:cubicBezTo>
                        <a:pt x="932" y="936"/>
                        <a:pt x="966" y="1050"/>
                        <a:pt x="973" y="1102"/>
                      </a:cubicBezTo>
                      <a:cubicBezTo>
                        <a:pt x="980" y="1151"/>
                        <a:pt x="1022" y="1210"/>
                        <a:pt x="1030" y="1210"/>
                      </a:cubicBezTo>
                      <a:cubicBezTo>
                        <a:pt x="1032" y="1209"/>
                        <a:pt x="1032" y="1209"/>
                        <a:pt x="1032" y="1209"/>
                      </a:cubicBezTo>
                      <a:cubicBezTo>
                        <a:pt x="1051" y="1208"/>
                        <a:pt x="1063" y="1210"/>
                        <a:pt x="1068" y="1216"/>
                      </a:cubicBezTo>
                      <a:cubicBezTo>
                        <a:pt x="1078" y="1227"/>
                        <a:pt x="1087" y="1231"/>
                        <a:pt x="1094" y="1234"/>
                      </a:cubicBezTo>
                      <a:cubicBezTo>
                        <a:pt x="1097" y="1235"/>
                        <a:pt x="1097" y="1235"/>
                        <a:pt x="1097" y="1235"/>
                      </a:cubicBezTo>
                      <a:cubicBezTo>
                        <a:pt x="1100" y="1237"/>
                        <a:pt x="1104" y="1236"/>
                        <a:pt x="1109" y="1236"/>
                      </a:cubicBezTo>
                      <a:cubicBezTo>
                        <a:pt x="1111" y="1235"/>
                        <a:pt x="1116" y="1235"/>
                        <a:pt x="1118" y="1235"/>
                      </a:cubicBezTo>
                      <a:cubicBezTo>
                        <a:pt x="1118" y="1235"/>
                        <a:pt x="1118" y="1237"/>
                        <a:pt x="1116" y="1240"/>
                      </a:cubicBezTo>
                      <a:cubicBezTo>
                        <a:pt x="1111" y="1251"/>
                        <a:pt x="1074" y="1254"/>
                        <a:pt x="1052" y="1254"/>
                      </a:cubicBezTo>
                      <a:cubicBezTo>
                        <a:pt x="1045" y="1254"/>
                        <a:pt x="1045" y="1254"/>
                        <a:pt x="1045" y="1254"/>
                      </a:cubicBezTo>
                      <a:cubicBezTo>
                        <a:pt x="1048" y="1260"/>
                        <a:pt x="1048" y="1260"/>
                        <a:pt x="1048" y="1260"/>
                      </a:cubicBezTo>
                      <a:cubicBezTo>
                        <a:pt x="1049" y="1260"/>
                        <a:pt x="1075" y="1313"/>
                        <a:pt x="1091" y="1364"/>
                      </a:cubicBezTo>
                      <a:cubicBezTo>
                        <a:pt x="1095" y="1377"/>
                        <a:pt x="1096" y="1386"/>
                        <a:pt x="1096" y="1394"/>
                      </a:cubicBezTo>
                      <a:cubicBezTo>
                        <a:pt x="1096" y="1402"/>
                        <a:pt x="1095" y="1407"/>
                        <a:pt x="1093" y="1411"/>
                      </a:cubicBezTo>
                      <a:cubicBezTo>
                        <a:pt x="1091" y="1413"/>
                        <a:pt x="1089" y="1415"/>
                        <a:pt x="1088" y="1417"/>
                      </a:cubicBezTo>
                      <a:cubicBezTo>
                        <a:pt x="1082" y="1399"/>
                        <a:pt x="1062" y="1364"/>
                        <a:pt x="1061" y="1363"/>
                      </a:cubicBezTo>
                      <a:cubicBezTo>
                        <a:pt x="1054" y="1366"/>
                        <a:pt x="1054" y="1366"/>
                        <a:pt x="1054" y="1366"/>
                      </a:cubicBezTo>
                      <a:cubicBezTo>
                        <a:pt x="1059" y="1379"/>
                        <a:pt x="1072" y="1418"/>
                        <a:pt x="1074" y="1423"/>
                      </a:cubicBezTo>
                      <a:cubicBezTo>
                        <a:pt x="1074" y="1426"/>
                        <a:pt x="1075" y="1429"/>
                        <a:pt x="1075" y="1430"/>
                      </a:cubicBezTo>
                      <a:cubicBezTo>
                        <a:pt x="1075" y="1435"/>
                        <a:pt x="1074" y="1437"/>
                        <a:pt x="1074" y="1437"/>
                      </a:cubicBezTo>
                      <a:cubicBezTo>
                        <a:pt x="1074" y="1437"/>
                        <a:pt x="1072" y="1437"/>
                        <a:pt x="1065" y="1433"/>
                      </a:cubicBezTo>
                      <a:cubicBezTo>
                        <a:pt x="1056" y="1427"/>
                        <a:pt x="1037" y="1385"/>
                        <a:pt x="1027" y="1359"/>
                      </a:cubicBezTo>
                      <a:cubicBezTo>
                        <a:pt x="1024" y="1351"/>
                        <a:pt x="1024" y="1351"/>
                        <a:pt x="1024" y="1351"/>
                      </a:cubicBezTo>
                      <a:cubicBezTo>
                        <a:pt x="1019" y="1358"/>
                        <a:pt x="1019" y="1358"/>
                        <a:pt x="1019" y="1358"/>
                      </a:cubicBezTo>
                      <a:cubicBezTo>
                        <a:pt x="1013" y="1370"/>
                        <a:pt x="1022" y="1391"/>
                        <a:pt x="1031" y="1411"/>
                      </a:cubicBezTo>
                      <a:cubicBezTo>
                        <a:pt x="1037" y="1427"/>
                        <a:pt x="1037" y="1427"/>
                        <a:pt x="1037" y="1427"/>
                      </a:cubicBezTo>
                      <a:cubicBezTo>
                        <a:pt x="1039" y="1433"/>
                        <a:pt x="1039" y="1435"/>
                        <a:pt x="1038" y="1436"/>
                      </a:cubicBezTo>
                      <a:cubicBezTo>
                        <a:pt x="1038" y="1436"/>
                        <a:pt x="1036" y="1436"/>
                        <a:pt x="1034" y="1435"/>
                      </a:cubicBezTo>
                      <a:cubicBezTo>
                        <a:pt x="1013" y="1426"/>
                        <a:pt x="1005" y="1401"/>
                        <a:pt x="999" y="1383"/>
                      </a:cubicBezTo>
                      <a:cubicBezTo>
                        <a:pt x="995" y="1372"/>
                        <a:pt x="992" y="1364"/>
                        <a:pt x="987" y="1362"/>
                      </a:cubicBezTo>
                      <a:cubicBezTo>
                        <a:pt x="983" y="1360"/>
                        <a:pt x="981" y="1363"/>
                        <a:pt x="980" y="1363"/>
                      </a:cubicBezTo>
                      <a:cubicBezTo>
                        <a:pt x="979" y="1365"/>
                        <a:pt x="979" y="1367"/>
                        <a:pt x="979" y="1369"/>
                      </a:cubicBezTo>
                      <a:cubicBezTo>
                        <a:pt x="979" y="1383"/>
                        <a:pt x="994" y="1413"/>
                        <a:pt x="994" y="1414"/>
                      </a:cubicBezTo>
                      <a:cubicBezTo>
                        <a:pt x="996" y="1416"/>
                        <a:pt x="996" y="1418"/>
                        <a:pt x="996" y="1420"/>
                      </a:cubicBezTo>
                      <a:cubicBezTo>
                        <a:pt x="996" y="1422"/>
                        <a:pt x="996" y="1424"/>
                        <a:pt x="995" y="1425"/>
                      </a:cubicBezTo>
                      <a:cubicBezTo>
                        <a:pt x="969" y="1412"/>
                        <a:pt x="955" y="1368"/>
                        <a:pt x="950" y="1354"/>
                      </a:cubicBezTo>
                      <a:cubicBezTo>
                        <a:pt x="949" y="1351"/>
                        <a:pt x="949" y="1351"/>
                        <a:pt x="949" y="1351"/>
                      </a:cubicBezTo>
                      <a:cubicBezTo>
                        <a:pt x="944" y="1338"/>
                        <a:pt x="944" y="1338"/>
                        <a:pt x="944" y="1338"/>
                      </a:cubicBezTo>
                      <a:cubicBezTo>
                        <a:pt x="939" y="1327"/>
                        <a:pt x="932" y="1312"/>
                        <a:pt x="932" y="1296"/>
                      </a:cubicBezTo>
                      <a:cubicBezTo>
                        <a:pt x="932" y="1295"/>
                        <a:pt x="932" y="1294"/>
                        <a:pt x="932" y="1293"/>
                      </a:cubicBezTo>
                      <a:cubicBezTo>
                        <a:pt x="932" y="1291"/>
                        <a:pt x="932" y="1289"/>
                        <a:pt x="932" y="1287"/>
                      </a:cubicBezTo>
                      <a:cubicBezTo>
                        <a:pt x="932" y="1263"/>
                        <a:pt x="925" y="1237"/>
                        <a:pt x="925" y="1236"/>
                      </a:cubicBezTo>
                      <a:cubicBezTo>
                        <a:pt x="924" y="1235"/>
                        <a:pt x="924" y="1235"/>
                        <a:pt x="924" y="1235"/>
                      </a:cubicBezTo>
                      <a:cubicBezTo>
                        <a:pt x="924" y="1235"/>
                        <a:pt x="924" y="1235"/>
                        <a:pt x="924" y="1235"/>
                      </a:cubicBezTo>
                      <a:cubicBezTo>
                        <a:pt x="919" y="1227"/>
                        <a:pt x="917" y="1221"/>
                        <a:pt x="915" y="1215"/>
                      </a:cubicBezTo>
                      <a:cubicBezTo>
                        <a:pt x="912" y="1207"/>
                        <a:pt x="910" y="1198"/>
                        <a:pt x="900" y="1185"/>
                      </a:cubicBezTo>
                      <a:cubicBezTo>
                        <a:pt x="885" y="1163"/>
                        <a:pt x="837" y="1079"/>
                        <a:pt x="829" y="1056"/>
                      </a:cubicBezTo>
                      <a:cubicBezTo>
                        <a:pt x="826" y="1048"/>
                        <a:pt x="825" y="1040"/>
                        <a:pt x="823" y="1032"/>
                      </a:cubicBezTo>
                      <a:cubicBezTo>
                        <a:pt x="820" y="1016"/>
                        <a:pt x="817" y="999"/>
                        <a:pt x="804" y="979"/>
                      </a:cubicBezTo>
                      <a:cubicBezTo>
                        <a:pt x="785" y="951"/>
                        <a:pt x="782" y="924"/>
                        <a:pt x="781" y="894"/>
                      </a:cubicBezTo>
                      <a:cubicBezTo>
                        <a:pt x="779" y="863"/>
                        <a:pt x="763" y="778"/>
                        <a:pt x="763" y="774"/>
                      </a:cubicBezTo>
                      <a:cubicBezTo>
                        <a:pt x="755" y="774"/>
                        <a:pt x="755" y="774"/>
                        <a:pt x="755" y="774"/>
                      </a:cubicBezTo>
                      <a:cubicBezTo>
                        <a:pt x="746" y="804"/>
                        <a:pt x="748" y="859"/>
                        <a:pt x="749" y="900"/>
                      </a:cubicBezTo>
                      <a:cubicBezTo>
                        <a:pt x="749" y="920"/>
                        <a:pt x="750" y="938"/>
                        <a:pt x="749" y="946"/>
                      </a:cubicBezTo>
                      <a:cubicBezTo>
                        <a:pt x="746" y="972"/>
                        <a:pt x="749" y="1017"/>
                        <a:pt x="749" y="1019"/>
                      </a:cubicBezTo>
                      <a:cubicBezTo>
                        <a:pt x="749" y="1019"/>
                        <a:pt x="749" y="1019"/>
                        <a:pt x="749" y="1019"/>
                      </a:cubicBezTo>
                      <a:cubicBezTo>
                        <a:pt x="749" y="1020"/>
                        <a:pt x="749" y="1020"/>
                        <a:pt x="749" y="1020"/>
                      </a:cubicBezTo>
                      <a:cubicBezTo>
                        <a:pt x="749" y="1020"/>
                        <a:pt x="764" y="1068"/>
                        <a:pt x="761" y="1098"/>
                      </a:cubicBezTo>
                      <a:cubicBezTo>
                        <a:pt x="759" y="1130"/>
                        <a:pt x="764" y="1166"/>
                        <a:pt x="764" y="1167"/>
                      </a:cubicBezTo>
                      <a:cubicBezTo>
                        <a:pt x="764" y="1168"/>
                        <a:pt x="764" y="1168"/>
                        <a:pt x="764" y="1168"/>
                      </a:cubicBezTo>
                      <a:cubicBezTo>
                        <a:pt x="765" y="1168"/>
                        <a:pt x="765" y="1168"/>
                        <a:pt x="765" y="1168"/>
                      </a:cubicBezTo>
                      <a:cubicBezTo>
                        <a:pt x="777" y="1194"/>
                        <a:pt x="785" y="1243"/>
                        <a:pt x="785" y="1273"/>
                      </a:cubicBezTo>
                      <a:cubicBezTo>
                        <a:pt x="785" y="1303"/>
                        <a:pt x="788" y="1355"/>
                        <a:pt x="788" y="1355"/>
                      </a:cubicBezTo>
                      <a:cubicBezTo>
                        <a:pt x="788" y="1355"/>
                        <a:pt x="788" y="1355"/>
                        <a:pt x="788" y="1355"/>
                      </a:cubicBezTo>
                      <a:cubicBezTo>
                        <a:pt x="788" y="1356"/>
                        <a:pt x="788" y="1356"/>
                        <a:pt x="788" y="1356"/>
                      </a:cubicBezTo>
                      <a:cubicBezTo>
                        <a:pt x="807" y="1433"/>
                        <a:pt x="813" y="1601"/>
                        <a:pt x="810" y="1624"/>
                      </a:cubicBezTo>
                      <a:cubicBezTo>
                        <a:pt x="807" y="1649"/>
                        <a:pt x="795" y="1720"/>
                        <a:pt x="795" y="1721"/>
                      </a:cubicBezTo>
                      <a:cubicBezTo>
                        <a:pt x="795" y="1721"/>
                        <a:pt x="795" y="1721"/>
                        <a:pt x="795" y="1721"/>
                      </a:cubicBezTo>
                      <a:cubicBezTo>
                        <a:pt x="795" y="1722"/>
                        <a:pt x="795" y="1722"/>
                        <a:pt x="795" y="1722"/>
                      </a:cubicBezTo>
                      <a:cubicBezTo>
                        <a:pt x="797" y="1767"/>
                        <a:pt x="790" y="1785"/>
                        <a:pt x="789" y="1785"/>
                      </a:cubicBezTo>
                      <a:cubicBezTo>
                        <a:pt x="789" y="1787"/>
                        <a:pt x="789" y="1787"/>
                        <a:pt x="789" y="1787"/>
                      </a:cubicBezTo>
                      <a:cubicBezTo>
                        <a:pt x="789" y="1788"/>
                        <a:pt x="789" y="1788"/>
                        <a:pt x="789" y="1788"/>
                      </a:cubicBezTo>
                      <a:cubicBezTo>
                        <a:pt x="825" y="1881"/>
                        <a:pt x="814" y="2043"/>
                        <a:pt x="803" y="2095"/>
                      </a:cubicBezTo>
                      <a:cubicBezTo>
                        <a:pt x="793" y="2143"/>
                        <a:pt x="782" y="2246"/>
                        <a:pt x="785" y="2282"/>
                      </a:cubicBezTo>
                      <a:cubicBezTo>
                        <a:pt x="787" y="2313"/>
                        <a:pt x="821" y="2351"/>
                        <a:pt x="838" y="2371"/>
                      </a:cubicBezTo>
                      <a:cubicBezTo>
                        <a:pt x="847" y="2380"/>
                        <a:pt x="847" y="2380"/>
                        <a:pt x="847" y="2380"/>
                      </a:cubicBezTo>
                      <a:cubicBezTo>
                        <a:pt x="849" y="2384"/>
                        <a:pt x="851" y="2388"/>
                        <a:pt x="854" y="2392"/>
                      </a:cubicBezTo>
                      <a:cubicBezTo>
                        <a:pt x="858" y="2400"/>
                        <a:pt x="862" y="2409"/>
                        <a:pt x="873" y="2419"/>
                      </a:cubicBezTo>
                      <a:cubicBezTo>
                        <a:pt x="876" y="2422"/>
                        <a:pt x="878" y="2425"/>
                        <a:pt x="877" y="2427"/>
                      </a:cubicBezTo>
                      <a:cubicBezTo>
                        <a:pt x="877" y="2434"/>
                        <a:pt x="865" y="2443"/>
                        <a:pt x="856" y="2450"/>
                      </a:cubicBezTo>
                      <a:cubicBezTo>
                        <a:pt x="849" y="2456"/>
                        <a:pt x="849" y="2456"/>
                        <a:pt x="849" y="2456"/>
                      </a:cubicBezTo>
                      <a:cubicBezTo>
                        <a:pt x="835" y="2467"/>
                        <a:pt x="821" y="2465"/>
                        <a:pt x="820" y="2465"/>
                      </a:cubicBezTo>
                      <a:cubicBezTo>
                        <a:pt x="804" y="2462"/>
                        <a:pt x="804" y="2462"/>
                        <a:pt x="804" y="2462"/>
                      </a:cubicBezTo>
                      <a:cubicBezTo>
                        <a:pt x="817" y="2472"/>
                        <a:pt x="817" y="2472"/>
                        <a:pt x="817" y="2472"/>
                      </a:cubicBezTo>
                      <a:cubicBezTo>
                        <a:pt x="818" y="2473"/>
                        <a:pt x="820" y="2475"/>
                        <a:pt x="820" y="2476"/>
                      </a:cubicBezTo>
                      <a:cubicBezTo>
                        <a:pt x="820" y="2477"/>
                        <a:pt x="818" y="2481"/>
                        <a:pt x="800" y="2483"/>
                      </a:cubicBezTo>
                      <a:cubicBezTo>
                        <a:pt x="767" y="2487"/>
                        <a:pt x="760" y="2465"/>
                        <a:pt x="760" y="2464"/>
                      </a:cubicBezTo>
                      <a:cubicBezTo>
                        <a:pt x="759" y="2461"/>
                        <a:pt x="759" y="2461"/>
                        <a:pt x="759" y="2461"/>
                      </a:cubicBezTo>
                      <a:cubicBezTo>
                        <a:pt x="756" y="2461"/>
                        <a:pt x="756" y="2461"/>
                        <a:pt x="756" y="2461"/>
                      </a:cubicBezTo>
                      <a:cubicBezTo>
                        <a:pt x="755" y="2461"/>
                        <a:pt x="728" y="2459"/>
                        <a:pt x="728" y="2439"/>
                      </a:cubicBezTo>
                      <a:cubicBezTo>
                        <a:pt x="728" y="2412"/>
                        <a:pt x="718" y="2401"/>
                        <a:pt x="717" y="2401"/>
                      </a:cubicBezTo>
                      <a:cubicBezTo>
                        <a:pt x="717" y="2400"/>
                        <a:pt x="717" y="2400"/>
                        <a:pt x="717" y="2400"/>
                      </a:cubicBezTo>
                      <a:cubicBezTo>
                        <a:pt x="715" y="2400"/>
                        <a:pt x="715" y="2400"/>
                        <a:pt x="715" y="2400"/>
                      </a:cubicBezTo>
                      <a:cubicBezTo>
                        <a:pt x="678" y="2389"/>
                        <a:pt x="680" y="2382"/>
                        <a:pt x="685" y="2361"/>
                      </a:cubicBezTo>
                      <a:cubicBezTo>
                        <a:pt x="690" y="2338"/>
                        <a:pt x="690" y="2316"/>
                        <a:pt x="686" y="2306"/>
                      </a:cubicBezTo>
                      <a:cubicBezTo>
                        <a:pt x="684" y="2301"/>
                        <a:pt x="684" y="2301"/>
                        <a:pt x="684" y="2301"/>
                      </a:cubicBezTo>
                      <a:cubicBezTo>
                        <a:pt x="682" y="2297"/>
                        <a:pt x="678" y="2290"/>
                        <a:pt x="681" y="2235"/>
                      </a:cubicBezTo>
                      <a:cubicBezTo>
                        <a:pt x="685" y="2176"/>
                        <a:pt x="667" y="2099"/>
                        <a:pt x="654" y="2043"/>
                      </a:cubicBezTo>
                      <a:cubicBezTo>
                        <a:pt x="648" y="2018"/>
                        <a:pt x="648" y="2018"/>
                        <a:pt x="648" y="2018"/>
                      </a:cubicBezTo>
                      <a:cubicBezTo>
                        <a:pt x="636" y="1964"/>
                        <a:pt x="646" y="1776"/>
                        <a:pt x="647" y="1774"/>
                      </a:cubicBezTo>
                      <a:cubicBezTo>
                        <a:pt x="647" y="1773"/>
                        <a:pt x="647" y="1773"/>
                        <a:pt x="647" y="1773"/>
                      </a:cubicBezTo>
                      <a:cubicBezTo>
                        <a:pt x="646" y="1772"/>
                        <a:pt x="646" y="1772"/>
                        <a:pt x="646" y="1772"/>
                      </a:cubicBezTo>
                      <a:cubicBezTo>
                        <a:pt x="632" y="1747"/>
                        <a:pt x="605" y="1663"/>
                        <a:pt x="604" y="1627"/>
                      </a:cubicBezTo>
                      <a:cubicBezTo>
                        <a:pt x="602" y="1590"/>
                        <a:pt x="565" y="1429"/>
                        <a:pt x="563" y="1422"/>
                      </a:cubicBezTo>
                      <a:cubicBezTo>
                        <a:pt x="555" y="1422"/>
                        <a:pt x="555" y="1422"/>
                        <a:pt x="555" y="1422"/>
                      </a:cubicBezTo>
                      <a:cubicBezTo>
                        <a:pt x="555" y="1423"/>
                        <a:pt x="537" y="1546"/>
                        <a:pt x="532" y="1576"/>
                      </a:cubicBezTo>
                      <a:cubicBezTo>
                        <a:pt x="527" y="1599"/>
                        <a:pt x="516" y="1660"/>
                        <a:pt x="516" y="1694"/>
                      </a:cubicBezTo>
                      <a:cubicBezTo>
                        <a:pt x="516" y="1696"/>
                        <a:pt x="516" y="1698"/>
                        <a:pt x="516" y="1700"/>
                      </a:cubicBezTo>
                      <a:cubicBezTo>
                        <a:pt x="516" y="1701"/>
                        <a:pt x="516" y="1701"/>
                        <a:pt x="516" y="1702"/>
                      </a:cubicBezTo>
                      <a:cubicBezTo>
                        <a:pt x="516" y="1732"/>
                        <a:pt x="496" y="1778"/>
                        <a:pt x="496" y="1778"/>
                      </a:cubicBezTo>
                      <a:cubicBezTo>
                        <a:pt x="496" y="1778"/>
                        <a:pt x="496" y="1778"/>
                        <a:pt x="496" y="1778"/>
                      </a:cubicBezTo>
                      <a:cubicBezTo>
                        <a:pt x="496" y="1779"/>
                        <a:pt x="496" y="1779"/>
                        <a:pt x="496" y="1779"/>
                      </a:cubicBezTo>
                      <a:cubicBezTo>
                        <a:pt x="488" y="1805"/>
                        <a:pt x="486" y="1834"/>
                        <a:pt x="486" y="1856"/>
                      </a:cubicBezTo>
                      <a:cubicBezTo>
                        <a:pt x="486" y="1875"/>
                        <a:pt x="487" y="1888"/>
                        <a:pt x="487" y="1890"/>
                      </a:cubicBezTo>
                      <a:cubicBezTo>
                        <a:pt x="487" y="1890"/>
                        <a:pt x="487" y="1890"/>
                        <a:pt x="487" y="1890"/>
                      </a:cubicBezTo>
                      <a:cubicBezTo>
                        <a:pt x="488" y="1890"/>
                        <a:pt x="488" y="1890"/>
                        <a:pt x="488" y="1890"/>
                      </a:cubicBezTo>
                      <a:cubicBezTo>
                        <a:pt x="496" y="1924"/>
                        <a:pt x="500" y="1955"/>
                        <a:pt x="500" y="1981"/>
                      </a:cubicBezTo>
                      <a:cubicBezTo>
                        <a:pt x="500" y="2035"/>
                        <a:pt x="486" y="2073"/>
                        <a:pt x="479" y="2096"/>
                      </a:cubicBezTo>
                      <a:cubicBezTo>
                        <a:pt x="474" y="2111"/>
                        <a:pt x="474" y="2111"/>
                        <a:pt x="474" y="2111"/>
                      </a:cubicBezTo>
                      <a:cubicBezTo>
                        <a:pt x="468" y="2131"/>
                        <a:pt x="463" y="2196"/>
                        <a:pt x="463" y="2232"/>
                      </a:cubicBezTo>
                      <a:cubicBezTo>
                        <a:pt x="463" y="2242"/>
                        <a:pt x="463" y="2250"/>
                        <a:pt x="464" y="2254"/>
                      </a:cubicBezTo>
                      <a:cubicBezTo>
                        <a:pt x="466" y="2262"/>
                        <a:pt x="466" y="2262"/>
                        <a:pt x="466" y="2262"/>
                      </a:cubicBezTo>
                      <a:cubicBezTo>
                        <a:pt x="468" y="2273"/>
                        <a:pt x="471" y="2285"/>
                        <a:pt x="471" y="2297"/>
                      </a:cubicBezTo>
                      <a:cubicBezTo>
                        <a:pt x="471" y="2305"/>
                        <a:pt x="470" y="2312"/>
                        <a:pt x="467" y="2319"/>
                      </a:cubicBezTo>
                      <a:cubicBezTo>
                        <a:pt x="463" y="2328"/>
                        <a:pt x="462" y="2336"/>
                        <a:pt x="462" y="2342"/>
                      </a:cubicBezTo>
                      <a:cubicBezTo>
                        <a:pt x="462" y="2351"/>
                        <a:pt x="465" y="2357"/>
                        <a:pt x="465" y="2358"/>
                      </a:cubicBezTo>
                      <a:cubicBezTo>
                        <a:pt x="469" y="2370"/>
                        <a:pt x="471" y="2380"/>
                        <a:pt x="471" y="2388"/>
                      </a:cubicBezTo>
                      <a:cubicBezTo>
                        <a:pt x="471" y="2396"/>
                        <a:pt x="469" y="2402"/>
                        <a:pt x="466" y="2405"/>
                      </a:cubicBezTo>
                      <a:cubicBezTo>
                        <a:pt x="465" y="2407"/>
                        <a:pt x="463" y="2407"/>
                        <a:pt x="462" y="2407"/>
                      </a:cubicBezTo>
                      <a:cubicBezTo>
                        <a:pt x="458" y="2406"/>
                        <a:pt x="454" y="2407"/>
                        <a:pt x="449" y="2410"/>
                      </a:cubicBezTo>
                      <a:cubicBezTo>
                        <a:pt x="438" y="2418"/>
                        <a:pt x="426" y="2440"/>
                        <a:pt x="425" y="2451"/>
                      </a:cubicBezTo>
                      <a:cubicBezTo>
                        <a:pt x="424" y="2459"/>
                        <a:pt x="411" y="2468"/>
                        <a:pt x="406" y="2471"/>
                      </a:cubicBezTo>
                      <a:cubicBezTo>
                        <a:pt x="406" y="2471"/>
                        <a:pt x="406" y="2471"/>
                        <a:pt x="406" y="2471"/>
                      </a:cubicBezTo>
                      <a:cubicBezTo>
                        <a:pt x="405" y="2472"/>
                        <a:pt x="405" y="2472"/>
                        <a:pt x="405" y="2472"/>
                      </a:cubicBezTo>
                      <a:cubicBezTo>
                        <a:pt x="399" y="2482"/>
                        <a:pt x="393" y="2485"/>
                        <a:pt x="392" y="2486"/>
                      </a:cubicBezTo>
                      <a:cubicBezTo>
                        <a:pt x="371" y="2487"/>
                        <a:pt x="365" y="2483"/>
                        <a:pt x="364" y="2481"/>
                      </a:cubicBezTo>
                      <a:cubicBezTo>
                        <a:pt x="362" y="2479"/>
                        <a:pt x="362" y="2476"/>
                        <a:pt x="364" y="2472"/>
                      </a:cubicBezTo>
                      <a:cubicBezTo>
                        <a:pt x="365" y="2470"/>
                        <a:pt x="367" y="2466"/>
                        <a:pt x="363" y="2463"/>
                      </a:cubicBezTo>
                      <a:cubicBezTo>
                        <a:pt x="360" y="2460"/>
                        <a:pt x="355" y="2463"/>
                        <a:pt x="348" y="2469"/>
                      </a:cubicBezTo>
                      <a:cubicBezTo>
                        <a:pt x="345" y="2471"/>
                        <a:pt x="341" y="2474"/>
                        <a:pt x="340" y="2475"/>
                      </a:cubicBezTo>
                      <a:cubicBezTo>
                        <a:pt x="337" y="2475"/>
                        <a:pt x="319" y="2475"/>
                        <a:pt x="306" y="2467"/>
                      </a:cubicBezTo>
                      <a:cubicBezTo>
                        <a:pt x="299" y="2463"/>
                        <a:pt x="294" y="2456"/>
                        <a:pt x="292" y="2449"/>
                      </a:cubicBezTo>
                      <a:cubicBezTo>
                        <a:pt x="286" y="2423"/>
                        <a:pt x="318" y="2402"/>
                        <a:pt x="318" y="2402"/>
                      </a:cubicBezTo>
                      <a:cubicBezTo>
                        <a:pt x="319" y="2401"/>
                        <a:pt x="319" y="2401"/>
                        <a:pt x="319" y="2401"/>
                      </a:cubicBezTo>
                      <a:cubicBezTo>
                        <a:pt x="320" y="2400"/>
                        <a:pt x="320" y="2400"/>
                        <a:pt x="320" y="2400"/>
                      </a:cubicBezTo>
                      <a:cubicBezTo>
                        <a:pt x="327" y="2380"/>
                        <a:pt x="339" y="2364"/>
                        <a:pt x="348" y="2351"/>
                      </a:cubicBezTo>
                      <a:cubicBezTo>
                        <a:pt x="357" y="2340"/>
                        <a:pt x="364" y="2331"/>
                        <a:pt x="364" y="2322"/>
                      </a:cubicBezTo>
                      <a:cubicBezTo>
                        <a:pt x="364" y="2308"/>
                        <a:pt x="374" y="2282"/>
                        <a:pt x="374" y="2282"/>
                      </a:cubicBezTo>
                      <a:cubicBezTo>
                        <a:pt x="374" y="2282"/>
                        <a:pt x="374" y="2282"/>
                        <a:pt x="374" y="2282"/>
                      </a:cubicBezTo>
                      <a:cubicBezTo>
                        <a:pt x="374" y="2281"/>
                        <a:pt x="374" y="2281"/>
                        <a:pt x="374" y="2281"/>
                      </a:cubicBezTo>
                      <a:cubicBezTo>
                        <a:pt x="379" y="2249"/>
                        <a:pt x="372" y="2220"/>
                        <a:pt x="362" y="2174"/>
                      </a:cubicBezTo>
                      <a:cubicBezTo>
                        <a:pt x="354" y="2143"/>
                        <a:pt x="346" y="2105"/>
                        <a:pt x="336" y="2052"/>
                      </a:cubicBezTo>
                      <a:cubicBezTo>
                        <a:pt x="313" y="1917"/>
                        <a:pt x="350" y="1782"/>
                        <a:pt x="350" y="1781"/>
                      </a:cubicBezTo>
                      <a:cubicBezTo>
                        <a:pt x="351" y="1779"/>
                        <a:pt x="351" y="1779"/>
                        <a:pt x="351" y="1779"/>
                      </a:cubicBezTo>
                      <a:cubicBezTo>
                        <a:pt x="350" y="1778"/>
                        <a:pt x="350" y="1778"/>
                        <a:pt x="350" y="1778"/>
                      </a:cubicBezTo>
                      <a:cubicBezTo>
                        <a:pt x="339" y="1760"/>
                        <a:pt x="339" y="1727"/>
                        <a:pt x="339" y="1727"/>
                      </a:cubicBezTo>
                      <a:cubicBezTo>
                        <a:pt x="339" y="1726"/>
                        <a:pt x="339" y="1726"/>
                        <a:pt x="339" y="1726"/>
                      </a:cubicBezTo>
                      <a:cubicBezTo>
                        <a:pt x="339" y="1725"/>
                        <a:pt x="339" y="1725"/>
                        <a:pt x="339" y="1725"/>
                      </a:cubicBezTo>
                      <a:cubicBezTo>
                        <a:pt x="305" y="1674"/>
                        <a:pt x="315" y="1529"/>
                        <a:pt x="319" y="1481"/>
                      </a:cubicBezTo>
                      <a:cubicBezTo>
                        <a:pt x="328" y="1339"/>
                        <a:pt x="328" y="1339"/>
                        <a:pt x="328" y="1339"/>
                      </a:cubicBezTo>
                      <a:cubicBezTo>
                        <a:pt x="328" y="1339"/>
                        <a:pt x="328" y="1339"/>
                        <a:pt x="328" y="1339"/>
                      </a:cubicBezTo>
                      <a:cubicBezTo>
                        <a:pt x="309" y="1262"/>
                        <a:pt x="344" y="1141"/>
                        <a:pt x="345" y="1140"/>
                      </a:cubicBezTo>
                      <a:cubicBezTo>
                        <a:pt x="345" y="1139"/>
                        <a:pt x="345" y="1139"/>
                        <a:pt x="345" y="1139"/>
                      </a:cubicBezTo>
                      <a:cubicBezTo>
                        <a:pt x="345" y="1138"/>
                        <a:pt x="345" y="1138"/>
                        <a:pt x="345" y="1138"/>
                      </a:cubicBezTo>
                      <a:cubicBezTo>
                        <a:pt x="342" y="1122"/>
                        <a:pt x="343" y="1083"/>
                        <a:pt x="346" y="1063"/>
                      </a:cubicBezTo>
                      <a:cubicBezTo>
                        <a:pt x="349" y="1049"/>
                        <a:pt x="349" y="1049"/>
                        <a:pt x="349" y="1049"/>
                      </a:cubicBezTo>
                      <a:cubicBezTo>
                        <a:pt x="353" y="1025"/>
                        <a:pt x="359" y="993"/>
                        <a:pt x="353" y="973"/>
                      </a:cubicBezTo>
                      <a:cubicBezTo>
                        <a:pt x="349" y="961"/>
                        <a:pt x="350" y="927"/>
                        <a:pt x="350" y="894"/>
                      </a:cubicBezTo>
                      <a:cubicBezTo>
                        <a:pt x="350" y="862"/>
                        <a:pt x="350" y="833"/>
                        <a:pt x="347" y="818"/>
                      </a:cubicBezTo>
                      <a:cubicBezTo>
                        <a:pt x="347" y="816"/>
                        <a:pt x="346" y="811"/>
                        <a:pt x="341" y="811"/>
                      </a:cubicBezTo>
                      <a:cubicBezTo>
                        <a:pt x="337" y="812"/>
                        <a:pt x="334" y="812"/>
                        <a:pt x="329" y="880"/>
                      </a:cubicBezTo>
                      <a:cubicBezTo>
                        <a:pt x="326" y="914"/>
                        <a:pt x="324" y="950"/>
                        <a:pt x="324" y="960"/>
                      </a:cubicBezTo>
                      <a:cubicBezTo>
                        <a:pt x="324" y="983"/>
                        <a:pt x="282" y="1093"/>
                        <a:pt x="265" y="1116"/>
                      </a:cubicBezTo>
                      <a:cubicBezTo>
                        <a:pt x="247" y="1139"/>
                        <a:pt x="215" y="1209"/>
                        <a:pt x="214" y="1212"/>
                      </a:cubicBezTo>
                      <a:cubicBezTo>
                        <a:pt x="213" y="1213"/>
                        <a:pt x="213" y="1213"/>
                        <a:pt x="213" y="1213"/>
                      </a:cubicBezTo>
                      <a:cubicBezTo>
                        <a:pt x="213" y="1213"/>
                        <a:pt x="213" y="1213"/>
                        <a:pt x="213" y="1213"/>
                      </a:cubicBezTo>
                      <a:cubicBezTo>
                        <a:pt x="212" y="1230"/>
                        <a:pt x="196" y="1254"/>
                        <a:pt x="196" y="1254"/>
                      </a:cubicBezTo>
                      <a:cubicBezTo>
                        <a:pt x="195" y="1256"/>
                        <a:pt x="195" y="1256"/>
                        <a:pt x="195" y="1256"/>
                      </a:cubicBezTo>
                      <a:cubicBezTo>
                        <a:pt x="196" y="1258"/>
                        <a:pt x="196" y="1258"/>
                        <a:pt x="196" y="1258"/>
                      </a:cubicBezTo>
                      <a:cubicBezTo>
                        <a:pt x="198" y="1265"/>
                        <a:pt x="199" y="1273"/>
                        <a:pt x="199" y="1280"/>
                      </a:cubicBezTo>
                      <a:cubicBezTo>
                        <a:pt x="199" y="1296"/>
                        <a:pt x="195" y="1310"/>
                        <a:pt x="192" y="1315"/>
                      </a:cubicBezTo>
                      <a:cubicBezTo>
                        <a:pt x="186" y="1324"/>
                        <a:pt x="176" y="1350"/>
                        <a:pt x="175" y="1368"/>
                      </a:cubicBezTo>
                      <a:cubicBezTo>
                        <a:pt x="173" y="1385"/>
                        <a:pt x="159" y="1413"/>
                        <a:pt x="152" y="1421"/>
                      </a:cubicBezTo>
                      <a:cubicBezTo>
                        <a:pt x="150" y="1423"/>
                        <a:pt x="149" y="1424"/>
                        <a:pt x="148" y="1425"/>
                      </a:cubicBezTo>
                      <a:cubicBezTo>
                        <a:pt x="148" y="1425"/>
                        <a:pt x="148" y="1425"/>
                        <a:pt x="148" y="1425"/>
                      </a:cubicBezTo>
                      <a:cubicBezTo>
                        <a:pt x="148" y="1424"/>
                        <a:pt x="160" y="1402"/>
                        <a:pt x="160" y="1387"/>
                      </a:cubicBezTo>
                      <a:cubicBezTo>
                        <a:pt x="160" y="1384"/>
                        <a:pt x="160" y="1382"/>
                        <a:pt x="159" y="1380"/>
                      </a:cubicBezTo>
                      <a:cubicBezTo>
                        <a:pt x="158" y="1377"/>
                        <a:pt x="155" y="1375"/>
                        <a:pt x="152" y="1375"/>
                      </a:cubicBezTo>
                      <a:cubicBezTo>
                        <a:pt x="142" y="1376"/>
                        <a:pt x="131" y="1406"/>
                        <a:pt x="129" y="1415"/>
                      </a:cubicBezTo>
                      <a:cubicBezTo>
                        <a:pt x="127" y="1427"/>
                        <a:pt x="117" y="1452"/>
                        <a:pt x="108" y="1458"/>
                      </a:cubicBezTo>
                      <a:cubicBezTo>
                        <a:pt x="107" y="1459"/>
                        <a:pt x="106" y="1459"/>
                        <a:pt x="105" y="1459"/>
                      </a:cubicBezTo>
                      <a:cubicBezTo>
                        <a:pt x="103" y="1458"/>
                        <a:pt x="103" y="1458"/>
                        <a:pt x="103" y="1457"/>
                      </a:cubicBezTo>
                      <a:cubicBezTo>
                        <a:pt x="100" y="1453"/>
                        <a:pt x="105" y="1441"/>
                        <a:pt x="108" y="1435"/>
                      </a:cubicBezTo>
                      <a:cubicBezTo>
                        <a:pt x="109" y="1433"/>
                        <a:pt x="109" y="1433"/>
                        <a:pt x="109" y="1433"/>
                      </a:cubicBezTo>
                      <a:cubicBezTo>
                        <a:pt x="116" y="1416"/>
                        <a:pt x="123" y="1395"/>
                        <a:pt x="117" y="1385"/>
                      </a:cubicBezTo>
                      <a:cubicBezTo>
                        <a:pt x="115" y="1381"/>
                        <a:pt x="112" y="1381"/>
                        <a:pt x="111" y="1381"/>
                      </a:cubicBezTo>
                      <a:cubicBezTo>
                        <a:pt x="109" y="1381"/>
                        <a:pt x="103" y="1382"/>
                        <a:pt x="96" y="1411"/>
                      </a:cubicBezTo>
                      <a:cubicBezTo>
                        <a:pt x="92" y="1427"/>
                        <a:pt x="83" y="1455"/>
                        <a:pt x="79" y="1460"/>
                      </a:cubicBezTo>
                      <a:cubicBezTo>
                        <a:pt x="77" y="1462"/>
                        <a:pt x="76" y="1463"/>
                        <a:pt x="75" y="1463"/>
                      </a:cubicBezTo>
                      <a:cubicBezTo>
                        <a:pt x="75" y="1462"/>
                        <a:pt x="73" y="1459"/>
                        <a:pt x="72" y="1447"/>
                      </a:cubicBezTo>
                      <a:cubicBezTo>
                        <a:pt x="72" y="1446"/>
                        <a:pt x="72" y="1445"/>
                        <a:pt x="72" y="1444"/>
                      </a:cubicBezTo>
                      <a:cubicBezTo>
                        <a:pt x="72" y="1431"/>
                        <a:pt x="76" y="1416"/>
                        <a:pt x="80" y="1404"/>
                      </a:cubicBezTo>
                      <a:cubicBezTo>
                        <a:pt x="82" y="1395"/>
                        <a:pt x="84" y="1388"/>
                        <a:pt x="85" y="1383"/>
                      </a:cubicBezTo>
                      <a:cubicBezTo>
                        <a:pt x="85" y="1382"/>
                        <a:pt x="85" y="1381"/>
                        <a:pt x="85" y="1379"/>
                      </a:cubicBezTo>
                      <a:cubicBezTo>
                        <a:pt x="85" y="1376"/>
                        <a:pt x="84" y="1373"/>
                        <a:pt x="81" y="1371"/>
                      </a:cubicBezTo>
                      <a:cubicBezTo>
                        <a:pt x="78" y="1369"/>
                        <a:pt x="73" y="1371"/>
                        <a:pt x="69" y="1374"/>
                      </a:cubicBezTo>
                      <a:cubicBezTo>
                        <a:pt x="65" y="1376"/>
                        <a:pt x="65" y="1376"/>
                        <a:pt x="65" y="1376"/>
                      </a:cubicBezTo>
                      <a:cubicBezTo>
                        <a:pt x="57" y="1380"/>
                        <a:pt x="55" y="1404"/>
                        <a:pt x="55" y="1423"/>
                      </a:cubicBezTo>
                      <a:cubicBezTo>
                        <a:pt x="55" y="1427"/>
                        <a:pt x="55" y="1430"/>
                        <a:pt x="56" y="1433"/>
                      </a:cubicBezTo>
                      <a:cubicBezTo>
                        <a:pt x="55" y="1438"/>
                        <a:pt x="52" y="1448"/>
                        <a:pt x="47" y="1449"/>
                      </a:cubicBezTo>
                      <a:cubicBezTo>
                        <a:pt x="45" y="1449"/>
                        <a:pt x="44" y="1449"/>
                        <a:pt x="43" y="1448"/>
                      </a:cubicBezTo>
                      <a:cubicBezTo>
                        <a:pt x="41" y="1447"/>
                        <a:pt x="40" y="1444"/>
                        <a:pt x="40" y="1443"/>
                      </a:cubicBezTo>
                      <a:cubicBezTo>
                        <a:pt x="34" y="1404"/>
                        <a:pt x="44" y="1371"/>
                        <a:pt x="50" y="1348"/>
                      </a:cubicBezTo>
                      <a:cubicBezTo>
                        <a:pt x="53" y="1338"/>
                        <a:pt x="56" y="1329"/>
                        <a:pt x="56" y="1323"/>
                      </a:cubicBezTo>
                      <a:cubicBezTo>
                        <a:pt x="56" y="1305"/>
                        <a:pt x="58" y="1281"/>
                        <a:pt x="58" y="1281"/>
                      </a:cubicBezTo>
                      <a:cubicBezTo>
                        <a:pt x="59" y="1276"/>
                        <a:pt x="59" y="1276"/>
                        <a:pt x="59" y="1276"/>
                      </a:cubicBezTo>
                      <a:cubicBezTo>
                        <a:pt x="54" y="1276"/>
                        <a:pt x="54" y="1276"/>
                        <a:pt x="54" y="1276"/>
                      </a:cubicBezTo>
                      <a:cubicBezTo>
                        <a:pt x="21" y="1278"/>
                        <a:pt x="12" y="1268"/>
                        <a:pt x="10" y="1265"/>
                      </a:cubicBezTo>
                      <a:cubicBezTo>
                        <a:pt x="9" y="1262"/>
                        <a:pt x="8" y="1260"/>
                        <a:pt x="9" y="1258"/>
                      </a:cubicBezTo>
                      <a:cubicBezTo>
                        <a:pt x="10" y="1257"/>
                        <a:pt x="11" y="1257"/>
                        <a:pt x="13" y="1257"/>
                      </a:cubicBezTo>
                      <a:cubicBezTo>
                        <a:pt x="27" y="1257"/>
                        <a:pt x="67" y="1240"/>
                        <a:pt x="73" y="1231"/>
                      </a:cubicBezTo>
                      <a:cubicBezTo>
                        <a:pt x="75" y="1226"/>
                        <a:pt x="75" y="1226"/>
                        <a:pt x="75" y="1226"/>
                      </a:cubicBezTo>
                      <a:cubicBezTo>
                        <a:pt x="76" y="1223"/>
                        <a:pt x="77" y="1221"/>
                        <a:pt x="89" y="1221"/>
                      </a:cubicBezTo>
                      <a:cubicBezTo>
                        <a:pt x="109" y="1219"/>
                        <a:pt x="118" y="1215"/>
                        <a:pt x="118" y="1215"/>
                      </a:cubicBezTo>
                      <a:cubicBezTo>
                        <a:pt x="119" y="1215"/>
                        <a:pt x="119" y="1215"/>
                        <a:pt x="119" y="1215"/>
                      </a:cubicBezTo>
                      <a:cubicBezTo>
                        <a:pt x="119" y="1214"/>
                        <a:pt x="119" y="1214"/>
                        <a:pt x="119" y="1214"/>
                      </a:cubicBezTo>
                      <a:cubicBezTo>
                        <a:pt x="140" y="1200"/>
                        <a:pt x="159" y="1059"/>
                        <a:pt x="159" y="1058"/>
                      </a:cubicBezTo>
                      <a:cubicBezTo>
                        <a:pt x="163" y="1027"/>
                        <a:pt x="188" y="964"/>
                        <a:pt x="203" y="933"/>
                      </a:cubicBezTo>
                      <a:cubicBezTo>
                        <a:pt x="219" y="902"/>
                        <a:pt x="214" y="859"/>
                        <a:pt x="213" y="857"/>
                      </a:cubicBezTo>
                      <a:cubicBezTo>
                        <a:pt x="213" y="857"/>
                        <a:pt x="213" y="857"/>
                        <a:pt x="213" y="857"/>
                      </a:cubicBezTo>
                      <a:cubicBezTo>
                        <a:pt x="213" y="857"/>
                        <a:pt x="213" y="857"/>
                        <a:pt x="213" y="857"/>
                      </a:cubicBezTo>
                      <a:cubicBezTo>
                        <a:pt x="199" y="809"/>
                        <a:pt x="205" y="776"/>
                        <a:pt x="210" y="744"/>
                      </a:cubicBezTo>
                      <a:cubicBezTo>
                        <a:pt x="213" y="726"/>
                        <a:pt x="213" y="726"/>
                        <a:pt x="213" y="726"/>
                      </a:cubicBezTo>
                      <a:cubicBezTo>
                        <a:pt x="219" y="687"/>
                        <a:pt x="212" y="660"/>
                        <a:pt x="212" y="659"/>
                      </a:cubicBezTo>
                      <a:cubicBezTo>
                        <a:pt x="190" y="548"/>
                        <a:pt x="240" y="508"/>
                        <a:pt x="259" y="493"/>
                      </a:cubicBezTo>
                      <a:cubicBezTo>
                        <a:pt x="265" y="489"/>
                        <a:pt x="265" y="489"/>
                        <a:pt x="265" y="489"/>
                      </a:cubicBezTo>
                      <a:cubicBezTo>
                        <a:pt x="270" y="484"/>
                        <a:pt x="277" y="480"/>
                        <a:pt x="285" y="475"/>
                      </a:cubicBezTo>
                      <a:cubicBezTo>
                        <a:pt x="298" y="466"/>
                        <a:pt x="313" y="457"/>
                        <a:pt x="323" y="444"/>
                      </a:cubicBezTo>
                      <a:cubicBezTo>
                        <a:pt x="335" y="429"/>
                        <a:pt x="417" y="395"/>
                        <a:pt x="448" y="384"/>
                      </a:cubicBezTo>
                      <a:cubicBezTo>
                        <a:pt x="451" y="383"/>
                        <a:pt x="451" y="383"/>
                        <a:pt x="451" y="383"/>
                      </a:cubicBezTo>
                      <a:cubicBezTo>
                        <a:pt x="451" y="305"/>
                        <a:pt x="451" y="305"/>
                        <a:pt x="451" y="305"/>
                      </a:cubicBezTo>
                      <a:cubicBezTo>
                        <a:pt x="451" y="304"/>
                        <a:pt x="451" y="304"/>
                        <a:pt x="451" y="304"/>
                      </a:cubicBezTo>
                      <a:cubicBezTo>
                        <a:pt x="445" y="284"/>
                        <a:pt x="443" y="251"/>
                        <a:pt x="443" y="250"/>
                      </a:cubicBezTo>
                      <a:cubicBezTo>
                        <a:pt x="443" y="245"/>
                        <a:pt x="443" y="245"/>
                        <a:pt x="443" y="245"/>
                      </a:cubicBezTo>
                      <a:cubicBezTo>
                        <a:pt x="443" y="245"/>
                        <a:pt x="439" y="246"/>
                        <a:pt x="438" y="246"/>
                      </a:cubicBezTo>
                      <a:cubicBezTo>
                        <a:pt x="438" y="246"/>
                        <a:pt x="430" y="245"/>
                        <a:pt x="419" y="2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61" name="Group 260"/>
            <p:cNvGrpSpPr/>
            <p:nvPr/>
          </p:nvGrpSpPr>
          <p:grpSpPr>
            <a:xfrm>
              <a:off x="5433289" y="3543300"/>
              <a:ext cx="1290973" cy="1485205"/>
              <a:chOff x="5379720" y="4015740"/>
              <a:chExt cx="1290973" cy="1485205"/>
            </a:xfrm>
          </p:grpSpPr>
          <p:sp>
            <p:nvSpPr>
              <p:cNvPr id="259" name="Up Arrow 258"/>
              <p:cNvSpPr/>
              <p:nvPr/>
            </p:nvSpPr>
            <p:spPr>
              <a:xfrm>
                <a:off x="5379720" y="4015740"/>
                <a:ext cx="1290973" cy="1316946"/>
              </a:xfrm>
              <a:prstGeom prst="upArrow">
                <a:avLst>
                  <a:gd name="adj1" fmla="val 50000"/>
                  <a:gd name="adj2" fmla="val 38542"/>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0" name="Group 259"/>
              <p:cNvGrpSpPr/>
              <p:nvPr/>
            </p:nvGrpSpPr>
            <p:grpSpPr>
              <a:xfrm>
                <a:off x="5567517" y="4430348"/>
                <a:ext cx="706974" cy="1070597"/>
                <a:chOff x="2161869" y="4682331"/>
                <a:chExt cx="1006268" cy="1523828"/>
              </a:xfrm>
            </p:grpSpPr>
            <p:sp>
              <p:nvSpPr>
                <p:cNvPr id="65" name="Oval 13"/>
                <p:cNvSpPr>
                  <a:spLocks noChangeArrowheads="1"/>
                </p:cNvSpPr>
                <p:nvPr/>
              </p:nvSpPr>
              <p:spPr bwMode="auto">
                <a:xfrm>
                  <a:off x="2564015" y="4768892"/>
                  <a:ext cx="517561" cy="517560"/>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16"/>
                <p:cNvSpPr>
                  <a:spLocks noEditPoints="1"/>
                </p:cNvSpPr>
                <p:nvPr/>
              </p:nvSpPr>
              <p:spPr bwMode="auto">
                <a:xfrm>
                  <a:off x="2161869" y="4682331"/>
                  <a:ext cx="1006268" cy="1523828"/>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17"/>
                <p:cNvSpPr>
                  <a:spLocks noChangeArrowheads="1"/>
                </p:cNvSpPr>
                <p:nvPr/>
              </p:nvSpPr>
              <p:spPr bwMode="auto">
                <a:xfrm>
                  <a:off x="2775007" y="4978080"/>
                  <a:ext cx="102791" cy="97381"/>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20"/>
                <p:cNvSpPr>
                  <a:spLocks/>
                </p:cNvSpPr>
                <p:nvPr/>
              </p:nvSpPr>
              <p:spPr bwMode="auto">
                <a:xfrm rot="5222338">
                  <a:off x="2809734" y="4880392"/>
                  <a:ext cx="155088" cy="153284"/>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grpSp>
        <p:nvGrpSpPr>
          <p:cNvPr id="114" name="Group 113"/>
          <p:cNvGrpSpPr/>
          <p:nvPr/>
        </p:nvGrpSpPr>
        <p:grpSpPr>
          <a:xfrm>
            <a:off x="5296129" y="5058078"/>
            <a:ext cx="1462260" cy="951886"/>
            <a:chOff x="5296129" y="5058078"/>
            <a:chExt cx="1462260" cy="951886"/>
          </a:xfrm>
        </p:grpSpPr>
        <p:sp>
          <p:nvSpPr>
            <p:cNvPr id="149" name="TextBox 148"/>
            <p:cNvSpPr txBox="1"/>
            <p:nvPr/>
          </p:nvSpPr>
          <p:spPr>
            <a:xfrm>
              <a:off x="5296129" y="5058078"/>
              <a:ext cx="1462260" cy="523220"/>
            </a:xfrm>
            <a:prstGeom prst="rect">
              <a:avLst/>
            </a:prstGeom>
            <a:noFill/>
          </p:spPr>
          <p:txBody>
            <a:bodyPr wrap="none" rtlCol="0">
              <a:spAutoFit/>
            </a:bodyPr>
            <a:lstStyle/>
            <a:p>
              <a:r>
                <a:rPr lang="nl-BE" sz="2800" dirty="0">
                  <a:solidFill>
                    <a:schemeClr val="bg1"/>
                  </a:solidFill>
                  <a:latin typeface="Arial Black" panose="020B0A04020102020204" pitchFamily="34" charset="0"/>
                </a:rPr>
                <a:t>RENIN</a:t>
              </a:r>
            </a:p>
          </p:txBody>
        </p:sp>
        <p:sp>
          <p:nvSpPr>
            <p:cNvPr id="150" name="Freeform 149"/>
            <p:cNvSpPr>
              <a:spLocks/>
            </p:cNvSpPr>
            <p:nvPr/>
          </p:nvSpPr>
          <p:spPr bwMode="auto">
            <a:xfrm>
              <a:off x="5757579" y="5588500"/>
              <a:ext cx="282532" cy="42146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6118287" y="5588500"/>
              <a:ext cx="281684" cy="42146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5920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337560"/>
            <a:ext cx="9144000" cy="2400300"/>
          </a:xfrm>
          <a:prstGeom prst="rect">
            <a:avLst/>
          </a:prstGeom>
          <a:solidFill>
            <a:schemeClr val="bg1">
              <a:lumMod val="6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Ledvice pomagajo telesu,</a:t>
            </a:r>
          </a:p>
          <a:p>
            <a:pPr algn="ctr"/>
            <a:r>
              <a:rPr lang="sl-SI" sz="5400" dirty="0">
                <a:solidFill>
                  <a:srgbClr val="E63130"/>
                </a:solidFill>
                <a:latin typeface="Arial" panose="020B0604020202020204" pitchFamily="34" charset="0"/>
                <a:cs typeface="Arial" panose="020B0604020202020204" pitchFamily="34" charset="0"/>
              </a:rPr>
              <a:t>da izdela</a:t>
            </a:r>
            <a:br>
              <a:rPr lang="nl-BE" sz="5400" dirty="0">
                <a:solidFill>
                  <a:schemeClr val="bg1">
                    <a:lumMod val="65000"/>
                  </a:schemeClr>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rdeče krvničke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4937760" y="2636520"/>
            <a:ext cx="4747260" cy="3642360"/>
            <a:chOff x="4937760" y="2636520"/>
            <a:chExt cx="4747260" cy="364236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067" y="2636520"/>
              <a:ext cx="4323953" cy="3642360"/>
            </a:xfrm>
            <a:prstGeom prst="rect">
              <a:avLst/>
            </a:prstGeom>
            <a:ln>
              <a:noFill/>
            </a:ln>
          </p:spPr>
        </p:pic>
        <p:cxnSp>
          <p:nvCxnSpPr>
            <p:cNvPr id="119" name="Straight Arrow Connector 118"/>
            <p:cNvCxnSpPr/>
            <p:nvPr/>
          </p:nvCxnSpPr>
          <p:spPr>
            <a:xfrm>
              <a:off x="4937760" y="4572000"/>
              <a:ext cx="609600" cy="0"/>
            </a:xfrm>
            <a:prstGeom prst="straightConnector1">
              <a:avLst/>
            </a:prstGeom>
            <a:noFill/>
            <a:ln w="63500">
              <a:no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p:cNvGrpSpPr/>
          <p:nvPr/>
        </p:nvGrpSpPr>
        <p:grpSpPr>
          <a:xfrm>
            <a:off x="178483" y="3932813"/>
            <a:ext cx="5597281" cy="1049774"/>
            <a:chOff x="236366" y="3988644"/>
            <a:chExt cx="5597281" cy="1049774"/>
          </a:xfrm>
        </p:grpSpPr>
        <p:grpSp>
          <p:nvGrpSpPr>
            <p:cNvPr id="112" name="Group 111"/>
            <p:cNvGrpSpPr/>
            <p:nvPr/>
          </p:nvGrpSpPr>
          <p:grpSpPr>
            <a:xfrm>
              <a:off x="236366" y="3988644"/>
              <a:ext cx="5597281" cy="1049774"/>
              <a:chOff x="4823606" y="4554807"/>
              <a:chExt cx="5597281" cy="1049774"/>
            </a:xfrm>
          </p:grpSpPr>
          <p:sp>
            <p:nvSpPr>
              <p:cNvPr id="115" name="TextBox 114"/>
              <p:cNvSpPr txBox="1"/>
              <p:nvPr/>
            </p:nvSpPr>
            <p:spPr>
              <a:xfrm>
                <a:off x="7053430" y="4876553"/>
                <a:ext cx="3367457" cy="523220"/>
              </a:xfrm>
              <a:prstGeom prst="rect">
                <a:avLst/>
              </a:prstGeom>
              <a:noFill/>
            </p:spPr>
            <p:txBody>
              <a:bodyPr wrap="square" rtlCol="0">
                <a:spAutoFit/>
              </a:bodyPr>
              <a:lstStyle/>
              <a:p>
                <a:pPr algn="ctr"/>
                <a:r>
                  <a:rPr lang="nl-BE" sz="2800" dirty="0">
                    <a:solidFill>
                      <a:schemeClr val="bg1"/>
                    </a:solidFill>
                    <a:latin typeface="Arial Black" panose="020B0A04020102020204" pitchFamily="34" charset="0"/>
                  </a:rPr>
                  <a:t>ER</a:t>
                </a:r>
                <a:r>
                  <a:rPr lang="sl-SI" sz="2800" dirty="0">
                    <a:solidFill>
                      <a:schemeClr val="bg1"/>
                    </a:solidFill>
                    <a:latin typeface="Arial Black" panose="020B0A04020102020204" pitchFamily="34" charset="0"/>
                  </a:rPr>
                  <a:t>I</a:t>
                </a:r>
                <a:r>
                  <a:rPr lang="nl-BE" sz="2800" dirty="0">
                    <a:solidFill>
                      <a:schemeClr val="bg1"/>
                    </a:solidFill>
                    <a:latin typeface="Arial Black" panose="020B0A04020102020204" pitchFamily="34" charset="0"/>
                  </a:rPr>
                  <a:t>TROPOETIN</a:t>
                </a:r>
              </a:p>
            </p:txBody>
          </p:sp>
          <p:sp>
            <p:nvSpPr>
              <p:cNvPr id="116" name="Freeform 115"/>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117" name="Freeform 116"/>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grpSp>
        <p:cxnSp>
          <p:nvCxnSpPr>
            <p:cNvPr id="120" name="Straight Arrow Connector 119"/>
            <p:cNvCxnSpPr/>
            <p:nvPr/>
          </p:nvCxnSpPr>
          <p:spPr>
            <a:xfrm>
              <a:off x="1996440" y="4572000"/>
              <a:ext cx="609600" cy="0"/>
            </a:xfrm>
            <a:prstGeom prst="straightConnector1">
              <a:avLst/>
            </a:prstGeom>
            <a:noFill/>
            <a:ln w="63500">
              <a:solidFill>
                <a:schemeClr val="bg1">
                  <a:alpha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9981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505075"/>
            <a:ext cx="9144000" cy="370522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Ledvice pripomorejo k</a:t>
            </a:r>
            <a:br>
              <a:rPr lang="nl-BE" sz="5400" dirty="0">
                <a:solidFill>
                  <a:schemeClr val="bg1">
                    <a:lumMod val="65000"/>
                  </a:schemeClr>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zdravim kostem</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2967091" y="3840179"/>
            <a:ext cx="4612696" cy="1049774"/>
            <a:chOff x="2967091" y="3840179"/>
            <a:chExt cx="4612696" cy="1049774"/>
          </a:xfrm>
        </p:grpSpPr>
        <p:grpSp>
          <p:nvGrpSpPr>
            <p:cNvPr id="14" name="Group 13"/>
            <p:cNvGrpSpPr/>
            <p:nvPr/>
          </p:nvGrpSpPr>
          <p:grpSpPr>
            <a:xfrm>
              <a:off x="3729270" y="3840179"/>
              <a:ext cx="1582712" cy="1049774"/>
              <a:chOff x="4823606" y="4554807"/>
              <a:chExt cx="1582712" cy="1049774"/>
            </a:xfrm>
          </p:grpSpPr>
          <p:sp>
            <p:nvSpPr>
              <p:cNvPr id="17" name="Freeform 16"/>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solidFill>
                  <a:schemeClr val="bg1"/>
                </a:solidFill>
              </a:ln>
            </p:spPr>
            <p:txBody>
              <a:bodyPr vert="horz" wrap="square" lIns="91440" tIns="45720" rIns="91440" bIns="45720" numCol="1" anchor="t" anchorCtr="0" compatLnSpc="1">
                <a:prstTxWarp prst="textNoShape">
                  <a:avLst/>
                </a:prstTxWarp>
              </a:bodyPr>
              <a:lstStyle/>
              <a:p>
                <a:endParaRPr lang="nl-BE" dirty="0">
                  <a:solidFill>
                    <a:schemeClr val="bg1"/>
                  </a:solidFill>
                </a:endParaRPr>
              </a:p>
            </p:txBody>
          </p:sp>
          <p:sp>
            <p:nvSpPr>
              <p:cNvPr id="18" name="Freeform 17"/>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solidFill>
                  <a:schemeClr val="bg1"/>
                </a:solidFill>
              </a:ln>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grpSp>
        <p:cxnSp>
          <p:nvCxnSpPr>
            <p:cNvPr id="15" name="Straight Arrow Connector 14"/>
            <p:cNvCxnSpPr/>
            <p:nvPr/>
          </p:nvCxnSpPr>
          <p:spPr>
            <a:xfrm>
              <a:off x="5425748" y="432816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21" name="Group 20"/>
            <p:cNvGrpSpPr/>
            <p:nvPr/>
          </p:nvGrpSpPr>
          <p:grpSpPr>
            <a:xfrm>
              <a:off x="6202540" y="3877732"/>
              <a:ext cx="1377247" cy="922674"/>
              <a:chOff x="6062780" y="3164280"/>
              <a:chExt cx="1820906" cy="1219900"/>
            </a:xfrm>
          </p:grpSpPr>
          <p:sp>
            <p:nvSpPr>
              <p:cNvPr id="31" name="Oval 30"/>
              <p:cNvSpPr/>
              <p:nvPr/>
            </p:nvSpPr>
            <p:spPr>
              <a:xfrm>
                <a:off x="6062780" y="3164280"/>
                <a:ext cx="1258385" cy="12199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chemeClr val="bg1"/>
                  </a:solidFill>
                </a:endParaRPr>
              </a:p>
            </p:txBody>
          </p:sp>
          <p:sp>
            <p:nvSpPr>
              <p:cNvPr id="33" name="TextBox 32"/>
              <p:cNvSpPr txBox="1"/>
              <p:nvPr/>
            </p:nvSpPr>
            <p:spPr>
              <a:xfrm>
                <a:off x="6077747" y="3442352"/>
                <a:ext cx="1805939" cy="854537"/>
              </a:xfrm>
              <a:prstGeom prst="rect">
                <a:avLst/>
              </a:prstGeom>
              <a:noFill/>
            </p:spPr>
            <p:txBody>
              <a:bodyPr wrap="square" rtlCol="0">
                <a:spAutoFit/>
              </a:bodyPr>
              <a:lstStyle/>
              <a:p>
                <a:pPr algn="ctr"/>
                <a:r>
                  <a:rPr lang="nl-BE" sz="3200" dirty="0">
                    <a:solidFill>
                      <a:schemeClr val="bg1"/>
                    </a:solidFill>
                    <a:latin typeface="Arial Black" panose="020B0A04020102020204" pitchFamily="34" charset="0"/>
                    <a:cs typeface="Arial" panose="020B0604020202020204" pitchFamily="34" charset="0"/>
                  </a:rPr>
                  <a:t>Ca</a:t>
                </a:r>
                <a:r>
                  <a:rPr lang="nl-BE" sz="3600" baseline="30000" dirty="0">
                    <a:solidFill>
                      <a:schemeClr val="bg1"/>
                    </a:solidFill>
                    <a:latin typeface="Arial Black" panose="020B0A04020102020204" pitchFamily="34" charset="0"/>
                    <a:cs typeface="Arial" panose="020B0604020202020204" pitchFamily="34" charset="0"/>
                  </a:rPr>
                  <a:t>++</a:t>
                </a:r>
                <a:endParaRPr lang="nl-BE" sz="3600" dirty="0">
                  <a:solidFill>
                    <a:schemeClr val="bg1"/>
                  </a:solidFill>
                  <a:latin typeface="Arial Black" panose="020B0A04020102020204" pitchFamily="34" charset="0"/>
                  <a:cs typeface="Arial" panose="020B0604020202020204" pitchFamily="34" charset="0"/>
                </a:endParaRPr>
              </a:p>
            </p:txBody>
          </p:sp>
        </p:grpSp>
        <p:cxnSp>
          <p:nvCxnSpPr>
            <p:cNvPr id="35" name="Straight Arrow Connector 34"/>
            <p:cNvCxnSpPr/>
            <p:nvPr/>
          </p:nvCxnSpPr>
          <p:spPr>
            <a:xfrm>
              <a:off x="2967091" y="4369995"/>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 name="Group 2"/>
          <p:cNvGrpSpPr/>
          <p:nvPr/>
        </p:nvGrpSpPr>
        <p:grpSpPr>
          <a:xfrm>
            <a:off x="7149773" y="2828835"/>
            <a:ext cx="1629573" cy="2985869"/>
            <a:chOff x="7149773" y="2828835"/>
            <a:chExt cx="1629573" cy="2985869"/>
          </a:xfrm>
        </p:grpSpPr>
        <p:sp>
          <p:nvSpPr>
            <p:cNvPr id="8" name="Freeform 5"/>
            <p:cNvSpPr>
              <a:spLocks noEditPoints="1"/>
            </p:cNvSpPr>
            <p:nvPr/>
          </p:nvSpPr>
          <p:spPr bwMode="auto">
            <a:xfrm>
              <a:off x="7582470" y="4620454"/>
              <a:ext cx="1196876" cy="1194250"/>
            </a:xfrm>
            <a:custGeom>
              <a:avLst/>
              <a:gdLst>
                <a:gd name="T0" fmla="*/ 79 w 119"/>
                <a:gd name="T1" fmla="*/ 5 h 119"/>
                <a:gd name="T2" fmla="*/ 71 w 119"/>
                <a:gd name="T3" fmla="*/ 21 h 119"/>
                <a:gd name="T4" fmla="*/ 56 w 119"/>
                <a:gd name="T5" fmla="*/ 17 h 119"/>
                <a:gd name="T6" fmla="*/ 40 w 119"/>
                <a:gd name="T7" fmla="*/ 21 h 119"/>
                <a:gd name="T8" fmla="*/ 38 w 119"/>
                <a:gd name="T9" fmla="*/ 10 h 119"/>
                <a:gd name="T10" fmla="*/ 47 w 119"/>
                <a:gd name="T11" fmla="*/ 2 h 119"/>
                <a:gd name="T12" fmla="*/ 54 w 119"/>
                <a:gd name="T13" fmla="*/ 3 h 119"/>
                <a:gd name="T14" fmla="*/ 65 w 119"/>
                <a:gd name="T15" fmla="*/ 0 h 119"/>
                <a:gd name="T16" fmla="*/ 57 w 119"/>
                <a:gd name="T17" fmla="*/ 0 h 119"/>
                <a:gd name="T18" fmla="*/ 0 w 119"/>
                <a:gd name="T19" fmla="*/ 59 h 119"/>
                <a:gd name="T20" fmla="*/ 42 w 119"/>
                <a:gd name="T21" fmla="*/ 111 h 119"/>
                <a:gd name="T22" fmla="*/ 46 w 119"/>
                <a:gd name="T23" fmla="*/ 117 h 119"/>
                <a:gd name="T24" fmla="*/ 49 w 119"/>
                <a:gd name="T25" fmla="*/ 118 h 119"/>
                <a:gd name="T26" fmla="*/ 48 w 119"/>
                <a:gd name="T27" fmla="*/ 114 h 119"/>
                <a:gd name="T28" fmla="*/ 43 w 119"/>
                <a:gd name="T29" fmla="*/ 105 h 119"/>
                <a:gd name="T30" fmla="*/ 32 w 119"/>
                <a:gd name="T31" fmla="*/ 96 h 119"/>
                <a:gd name="T32" fmla="*/ 45 w 119"/>
                <a:gd name="T33" fmla="*/ 95 h 119"/>
                <a:gd name="T34" fmla="*/ 52 w 119"/>
                <a:gd name="T35" fmla="*/ 95 h 119"/>
                <a:gd name="T36" fmla="*/ 62 w 119"/>
                <a:gd name="T37" fmla="*/ 98 h 119"/>
                <a:gd name="T38" fmla="*/ 77 w 119"/>
                <a:gd name="T39" fmla="*/ 102 h 119"/>
                <a:gd name="T40" fmla="*/ 73 w 119"/>
                <a:gd name="T41" fmla="*/ 117 h 119"/>
                <a:gd name="T42" fmla="*/ 79 w 119"/>
                <a:gd name="T43" fmla="*/ 3 h 119"/>
                <a:gd name="T44" fmla="*/ 80 w 119"/>
                <a:gd name="T45" fmla="*/ 96 h 119"/>
                <a:gd name="T46" fmla="*/ 56 w 119"/>
                <a:gd name="T47" fmla="*/ 92 h 119"/>
                <a:gd name="T48" fmla="*/ 49 w 119"/>
                <a:gd name="T49" fmla="*/ 84 h 119"/>
                <a:gd name="T50" fmla="*/ 37 w 119"/>
                <a:gd name="T51" fmla="*/ 76 h 119"/>
                <a:gd name="T52" fmla="*/ 50 w 119"/>
                <a:gd name="T53" fmla="*/ 73 h 119"/>
                <a:gd name="T54" fmla="*/ 57 w 119"/>
                <a:gd name="T55" fmla="*/ 73 h 119"/>
                <a:gd name="T56" fmla="*/ 68 w 119"/>
                <a:gd name="T57" fmla="*/ 74 h 119"/>
                <a:gd name="T58" fmla="*/ 83 w 119"/>
                <a:gd name="T59" fmla="*/ 75 h 119"/>
                <a:gd name="T60" fmla="*/ 85 w 119"/>
                <a:gd name="T61" fmla="*/ 69 h 119"/>
                <a:gd name="T62" fmla="*/ 60 w 119"/>
                <a:gd name="T63" fmla="*/ 69 h 119"/>
                <a:gd name="T64" fmla="*/ 52 w 119"/>
                <a:gd name="T65" fmla="*/ 62 h 119"/>
                <a:gd name="T66" fmla="*/ 40 w 119"/>
                <a:gd name="T67" fmla="*/ 56 h 119"/>
                <a:gd name="T68" fmla="*/ 52 w 119"/>
                <a:gd name="T69" fmla="*/ 51 h 119"/>
                <a:gd name="T70" fmla="*/ 58 w 119"/>
                <a:gd name="T71" fmla="*/ 50 h 119"/>
                <a:gd name="T72" fmla="*/ 69 w 119"/>
                <a:gd name="T73" fmla="*/ 49 h 119"/>
                <a:gd name="T74" fmla="*/ 85 w 119"/>
                <a:gd name="T75" fmla="*/ 48 h 119"/>
                <a:gd name="T76" fmla="*/ 85 w 119"/>
                <a:gd name="T77" fmla="*/ 69 h 119"/>
                <a:gd name="T78" fmla="*/ 73 w 119"/>
                <a:gd name="T79" fmla="*/ 46 h 119"/>
                <a:gd name="T80" fmla="*/ 59 w 119"/>
                <a:gd name="T81" fmla="*/ 40 h 119"/>
                <a:gd name="T82" fmla="*/ 42 w 119"/>
                <a:gd name="T83" fmla="*/ 42 h 119"/>
                <a:gd name="T84" fmla="*/ 42 w 119"/>
                <a:gd name="T85" fmla="*/ 30 h 119"/>
                <a:gd name="T86" fmla="*/ 52 w 119"/>
                <a:gd name="T87" fmla="*/ 23 h 119"/>
                <a:gd name="T88" fmla="*/ 59 w 119"/>
                <a:gd name="T89" fmla="*/ 26 h 119"/>
                <a:gd name="T90" fmla="*/ 82 w 119"/>
                <a:gd name="T91" fmla="*/ 21 h 119"/>
                <a:gd name="T92" fmla="*/ 84 w 119"/>
                <a:gd name="T93" fmla="*/ 3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19">
                  <a:moveTo>
                    <a:pt x="79" y="3"/>
                  </a:moveTo>
                  <a:cubicBezTo>
                    <a:pt x="79" y="4"/>
                    <a:pt x="79" y="4"/>
                    <a:pt x="79" y="5"/>
                  </a:cubicBezTo>
                  <a:cubicBezTo>
                    <a:pt x="80" y="8"/>
                    <a:pt x="82" y="11"/>
                    <a:pt x="83" y="15"/>
                  </a:cubicBezTo>
                  <a:cubicBezTo>
                    <a:pt x="83" y="19"/>
                    <a:pt x="74" y="20"/>
                    <a:pt x="71" y="21"/>
                  </a:cubicBezTo>
                  <a:cubicBezTo>
                    <a:pt x="67" y="22"/>
                    <a:pt x="63" y="24"/>
                    <a:pt x="59" y="22"/>
                  </a:cubicBezTo>
                  <a:cubicBezTo>
                    <a:pt x="57" y="21"/>
                    <a:pt x="57" y="18"/>
                    <a:pt x="56" y="17"/>
                  </a:cubicBezTo>
                  <a:cubicBezTo>
                    <a:pt x="55" y="15"/>
                    <a:pt x="51" y="16"/>
                    <a:pt x="50" y="18"/>
                  </a:cubicBezTo>
                  <a:cubicBezTo>
                    <a:pt x="48" y="21"/>
                    <a:pt x="43" y="22"/>
                    <a:pt x="40" y="21"/>
                  </a:cubicBezTo>
                  <a:cubicBezTo>
                    <a:pt x="38" y="21"/>
                    <a:pt x="37" y="18"/>
                    <a:pt x="36" y="16"/>
                  </a:cubicBezTo>
                  <a:cubicBezTo>
                    <a:pt x="36" y="15"/>
                    <a:pt x="35" y="10"/>
                    <a:pt x="38" y="10"/>
                  </a:cubicBezTo>
                  <a:cubicBezTo>
                    <a:pt x="40" y="10"/>
                    <a:pt x="44" y="10"/>
                    <a:pt x="46" y="8"/>
                  </a:cubicBezTo>
                  <a:cubicBezTo>
                    <a:pt x="47" y="6"/>
                    <a:pt x="46" y="2"/>
                    <a:pt x="47" y="2"/>
                  </a:cubicBezTo>
                  <a:cubicBezTo>
                    <a:pt x="48" y="1"/>
                    <a:pt x="50" y="4"/>
                    <a:pt x="52" y="5"/>
                  </a:cubicBezTo>
                  <a:cubicBezTo>
                    <a:pt x="53" y="5"/>
                    <a:pt x="54" y="4"/>
                    <a:pt x="54" y="3"/>
                  </a:cubicBezTo>
                  <a:cubicBezTo>
                    <a:pt x="55" y="1"/>
                    <a:pt x="60" y="1"/>
                    <a:pt x="63" y="1"/>
                  </a:cubicBezTo>
                  <a:cubicBezTo>
                    <a:pt x="63" y="1"/>
                    <a:pt x="64" y="0"/>
                    <a:pt x="65" y="0"/>
                  </a:cubicBezTo>
                  <a:cubicBezTo>
                    <a:pt x="63" y="0"/>
                    <a:pt x="61" y="0"/>
                    <a:pt x="59" y="0"/>
                  </a:cubicBezTo>
                  <a:cubicBezTo>
                    <a:pt x="58" y="0"/>
                    <a:pt x="58" y="0"/>
                    <a:pt x="57" y="0"/>
                  </a:cubicBezTo>
                  <a:cubicBezTo>
                    <a:pt x="56" y="0"/>
                    <a:pt x="56" y="0"/>
                    <a:pt x="56" y="0"/>
                  </a:cubicBezTo>
                  <a:cubicBezTo>
                    <a:pt x="24" y="2"/>
                    <a:pt x="0" y="28"/>
                    <a:pt x="0" y="59"/>
                  </a:cubicBezTo>
                  <a:cubicBezTo>
                    <a:pt x="0" y="85"/>
                    <a:pt x="16" y="106"/>
                    <a:pt x="38" y="115"/>
                  </a:cubicBezTo>
                  <a:cubicBezTo>
                    <a:pt x="39" y="114"/>
                    <a:pt x="41" y="111"/>
                    <a:pt x="42" y="111"/>
                  </a:cubicBezTo>
                  <a:cubicBezTo>
                    <a:pt x="43" y="111"/>
                    <a:pt x="43" y="115"/>
                    <a:pt x="44" y="117"/>
                  </a:cubicBezTo>
                  <a:cubicBezTo>
                    <a:pt x="44" y="117"/>
                    <a:pt x="45" y="117"/>
                    <a:pt x="46" y="117"/>
                  </a:cubicBezTo>
                  <a:cubicBezTo>
                    <a:pt x="46" y="117"/>
                    <a:pt x="46" y="117"/>
                    <a:pt x="46" y="117"/>
                  </a:cubicBezTo>
                  <a:cubicBezTo>
                    <a:pt x="47" y="117"/>
                    <a:pt x="48" y="117"/>
                    <a:pt x="49" y="118"/>
                  </a:cubicBezTo>
                  <a:cubicBezTo>
                    <a:pt x="51" y="118"/>
                    <a:pt x="52" y="118"/>
                    <a:pt x="54" y="119"/>
                  </a:cubicBezTo>
                  <a:cubicBezTo>
                    <a:pt x="51" y="117"/>
                    <a:pt x="49" y="116"/>
                    <a:pt x="48" y="114"/>
                  </a:cubicBezTo>
                  <a:cubicBezTo>
                    <a:pt x="47" y="112"/>
                    <a:pt x="49" y="110"/>
                    <a:pt x="49" y="108"/>
                  </a:cubicBezTo>
                  <a:cubicBezTo>
                    <a:pt x="48" y="106"/>
                    <a:pt x="45" y="104"/>
                    <a:pt x="43" y="105"/>
                  </a:cubicBezTo>
                  <a:cubicBezTo>
                    <a:pt x="40" y="107"/>
                    <a:pt x="35" y="104"/>
                    <a:pt x="33" y="103"/>
                  </a:cubicBezTo>
                  <a:cubicBezTo>
                    <a:pt x="31" y="101"/>
                    <a:pt x="32" y="98"/>
                    <a:pt x="32" y="96"/>
                  </a:cubicBezTo>
                  <a:cubicBezTo>
                    <a:pt x="33" y="95"/>
                    <a:pt x="34" y="90"/>
                    <a:pt x="37" y="92"/>
                  </a:cubicBezTo>
                  <a:cubicBezTo>
                    <a:pt x="39" y="93"/>
                    <a:pt x="43" y="96"/>
                    <a:pt x="45" y="95"/>
                  </a:cubicBezTo>
                  <a:cubicBezTo>
                    <a:pt x="47" y="94"/>
                    <a:pt x="48" y="90"/>
                    <a:pt x="49" y="90"/>
                  </a:cubicBezTo>
                  <a:cubicBezTo>
                    <a:pt x="50" y="90"/>
                    <a:pt x="51" y="94"/>
                    <a:pt x="52" y="95"/>
                  </a:cubicBezTo>
                  <a:cubicBezTo>
                    <a:pt x="53" y="96"/>
                    <a:pt x="54" y="95"/>
                    <a:pt x="54" y="95"/>
                  </a:cubicBezTo>
                  <a:cubicBezTo>
                    <a:pt x="56" y="94"/>
                    <a:pt x="60" y="97"/>
                    <a:pt x="62" y="98"/>
                  </a:cubicBezTo>
                  <a:cubicBezTo>
                    <a:pt x="67" y="100"/>
                    <a:pt x="72" y="101"/>
                    <a:pt x="77" y="101"/>
                  </a:cubicBezTo>
                  <a:cubicBezTo>
                    <a:pt x="77" y="101"/>
                    <a:pt x="77" y="102"/>
                    <a:pt x="77" y="102"/>
                  </a:cubicBezTo>
                  <a:cubicBezTo>
                    <a:pt x="77" y="106"/>
                    <a:pt x="75" y="109"/>
                    <a:pt x="74" y="112"/>
                  </a:cubicBezTo>
                  <a:cubicBezTo>
                    <a:pt x="73" y="114"/>
                    <a:pt x="73" y="116"/>
                    <a:pt x="73" y="117"/>
                  </a:cubicBezTo>
                  <a:cubicBezTo>
                    <a:pt x="99" y="111"/>
                    <a:pt x="119" y="88"/>
                    <a:pt x="119" y="59"/>
                  </a:cubicBezTo>
                  <a:cubicBezTo>
                    <a:pt x="119" y="33"/>
                    <a:pt x="102" y="11"/>
                    <a:pt x="79" y="3"/>
                  </a:cubicBezTo>
                  <a:close/>
                  <a:moveTo>
                    <a:pt x="81" y="86"/>
                  </a:moveTo>
                  <a:cubicBezTo>
                    <a:pt x="80" y="89"/>
                    <a:pt x="81" y="93"/>
                    <a:pt x="80" y="96"/>
                  </a:cubicBezTo>
                  <a:cubicBezTo>
                    <a:pt x="78" y="100"/>
                    <a:pt x="70" y="97"/>
                    <a:pt x="67" y="97"/>
                  </a:cubicBezTo>
                  <a:cubicBezTo>
                    <a:pt x="63" y="96"/>
                    <a:pt x="58" y="95"/>
                    <a:pt x="56" y="92"/>
                  </a:cubicBezTo>
                  <a:cubicBezTo>
                    <a:pt x="54" y="90"/>
                    <a:pt x="56" y="88"/>
                    <a:pt x="55" y="86"/>
                  </a:cubicBezTo>
                  <a:cubicBezTo>
                    <a:pt x="55" y="84"/>
                    <a:pt x="51" y="82"/>
                    <a:pt x="49" y="84"/>
                  </a:cubicBezTo>
                  <a:cubicBezTo>
                    <a:pt x="46" y="86"/>
                    <a:pt x="41" y="84"/>
                    <a:pt x="39" y="83"/>
                  </a:cubicBezTo>
                  <a:cubicBezTo>
                    <a:pt x="37" y="82"/>
                    <a:pt x="37" y="78"/>
                    <a:pt x="37" y="76"/>
                  </a:cubicBezTo>
                  <a:cubicBezTo>
                    <a:pt x="37" y="75"/>
                    <a:pt x="39" y="70"/>
                    <a:pt x="41" y="71"/>
                  </a:cubicBezTo>
                  <a:cubicBezTo>
                    <a:pt x="44" y="73"/>
                    <a:pt x="48" y="74"/>
                    <a:pt x="50" y="73"/>
                  </a:cubicBezTo>
                  <a:cubicBezTo>
                    <a:pt x="51" y="72"/>
                    <a:pt x="51" y="68"/>
                    <a:pt x="53" y="68"/>
                  </a:cubicBezTo>
                  <a:cubicBezTo>
                    <a:pt x="55" y="67"/>
                    <a:pt x="55" y="72"/>
                    <a:pt x="57" y="73"/>
                  </a:cubicBezTo>
                  <a:cubicBezTo>
                    <a:pt x="58" y="74"/>
                    <a:pt x="59" y="72"/>
                    <a:pt x="59" y="72"/>
                  </a:cubicBezTo>
                  <a:cubicBezTo>
                    <a:pt x="61" y="71"/>
                    <a:pt x="65" y="73"/>
                    <a:pt x="68" y="74"/>
                  </a:cubicBezTo>
                  <a:cubicBezTo>
                    <a:pt x="72" y="75"/>
                    <a:pt x="77" y="75"/>
                    <a:pt x="82" y="75"/>
                  </a:cubicBezTo>
                  <a:cubicBezTo>
                    <a:pt x="82" y="74"/>
                    <a:pt x="83" y="75"/>
                    <a:pt x="83" y="75"/>
                  </a:cubicBezTo>
                  <a:cubicBezTo>
                    <a:pt x="83" y="79"/>
                    <a:pt x="82" y="82"/>
                    <a:pt x="81" y="86"/>
                  </a:cubicBezTo>
                  <a:close/>
                  <a:moveTo>
                    <a:pt x="85" y="69"/>
                  </a:moveTo>
                  <a:cubicBezTo>
                    <a:pt x="84" y="74"/>
                    <a:pt x="75" y="72"/>
                    <a:pt x="72" y="72"/>
                  </a:cubicBezTo>
                  <a:cubicBezTo>
                    <a:pt x="68" y="71"/>
                    <a:pt x="63" y="71"/>
                    <a:pt x="60" y="69"/>
                  </a:cubicBezTo>
                  <a:cubicBezTo>
                    <a:pt x="59" y="67"/>
                    <a:pt x="60" y="64"/>
                    <a:pt x="59" y="63"/>
                  </a:cubicBezTo>
                  <a:cubicBezTo>
                    <a:pt x="58" y="61"/>
                    <a:pt x="54" y="60"/>
                    <a:pt x="52" y="62"/>
                  </a:cubicBezTo>
                  <a:cubicBezTo>
                    <a:pt x="50" y="65"/>
                    <a:pt x="45" y="63"/>
                    <a:pt x="42" y="62"/>
                  </a:cubicBezTo>
                  <a:cubicBezTo>
                    <a:pt x="40" y="61"/>
                    <a:pt x="40" y="58"/>
                    <a:pt x="40" y="56"/>
                  </a:cubicBezTo>
                  <a:cubicBezTo>
                    <a:pt x="40" y="55"/>
                    <a:pt x="40" y="49"/>
                    <a:pt x="43" y="51"/>
                  </a:cubicBezTo>
                  <a:cubicBezTo>
                    <a:pt x="45" y="52"/>
                    <a:pt x="50" y="53"/>
                    <a:pt x="52" y="51"/>
                  </a:cubicBezTo>
                  <a:cubicBezTo>
                    <a:pt x="53" y="50"/>
                    <a:pt x="52" y="45"/>
                    <a:pt x="54" y="45"/>
                  </a:cubicBezTo>
                  <a:cubicBezTo>
                    <a:pt x="56" y="45"/>
                    <a:pt x="57" y="49"/>
                    <a:pt x="58" y="50"/>
                  </a:cubicBezTo>
                  <a:cubicBezTo>
                    <a:pt x="59" y="51"/>
                    <a:pt x="60" y="49"/>
                    <a:pt x="61" y="49"/>
                  </a:cubicBezTo>
                  <a:cubicBezTo>
                    <a:pt x="62" y="47"/>
                    <a:pt x="67" y="49"/>
                    <a:pt x="69" y="49"/>
                  </a:cubicBezTo>
                  <a:cubicBezTo>
                    <a:pt x="74" y="49"/>
                    <a:pt x="79" y="49"/>
                    <a:pt x="84" y="48"/>
                  </a:cubicBezTo>
                  <a:cubicBezTo>
                    <a:pt x="84" y="48"/>
                    <a:pt x="85" y="48"/>
                    <a:pt x="85" y="48"/>
                  </a:cubicBezTo>
                  <a:cubicBezTo>
                    <a:pt x="86" y="52"/>
                    <a:pt x="84" y="55"/>
                    <a:pt x="84" y="58"/>
                  </a:cubicBezTo>
                  <a:cubicBezTo>
                    <a:pt x="84" y="62"/>
                    <a:pt x="85" y="66"/>
                    <a:pt x="85" y="69"/>
                  </a:cubicBezTo>
                  <a:close/>
                  <a:moveTo>
                    <a:pt x="85" y="42"/>
                  </a:moveTo>
                  <a:cubicBezTo>
                    <a:pt x="85" y="46"/>
                    <a:pt x="76" y="46"/>
                    <a:pt x="73" y="46"/>
                  </a:cubicBezTo>
                  <a:cubicBezTo>
                    <a:pt x="69" y="47"/>
                    <a:pt x="65" y="47"/>
                    <a:pt x="61" y="45"/>
                  </a:cubicBezTo>
                  <a:cubicBezTo>
                    <a:pt x="59" y="44"/>
                    <a:pt x="60" y="41"/>
                    <a:pt x="59" y="40"/>
                  </a:cubicBezTo>
                  <a:cubicBezTo>
                    <a:pt x="58" y="38"/>
                    <a:pt x="54" y="38"/>
                    <a:pt x="53" y="40"/>
                  </a:cubicBezTo>
                  <a:cubicBezTo>
                    <a:pt x="51" y="43"/>
                    <a:pt x="45" y="42"/>
                    <a:pt x="42" y="42"/>
                  </a:cubicBezTo>
                  <a:cubicBezTo>
                    <a:pt x="40" y="41"/>
                    <a:pt x="40" y="38"/>
                    <a:pt x="39" y="36"/>
                  </a:cubicBezTo>
                  <a:cubicBezTo>
                    <a:pt x="39" y="34"/>
                    <a:pt x="39" y="29"/>
                    <a:pt x="42" y="30"/>
                  </a:cubicBezTo>
                  <a:cubicBezTo>
                    <a:pt x="44" y="31"/>
                    <a:pt x="48" y="31"/>
                    <a:pt x="50" y="29"/>
                  </a:cubicBezTo>
                  <a:cubicBezTo>
                    <a:pt x="52" y="28"/>
                    <a:pt x="51" y="24"/>
                    <a:pt x="52" y="23"/>
                  </a:cubicBezTo>
                  <a:cubicBezTo>
                    <a:pt x="53" y="23"/>
                    <a:pt x="55" y="26"/>
                    <a:pt x="57" y="27"/>
                  </a:cubicBezTo>
                  <a:cubicBezTo>
                    <a:pt x="58" y="28"/>
                    <a:pt x="59" y="26"/>
                    <a:pt x="59" y="26"/>
                  </a:cubicBezTo>
                  <a:cubicBezTo>
                    <a:pt x="60" y="24"/>
                    <a:pt x="65" y="25"/>
                    <a:pt x="68" y="25"/>
                  </a:cubicBezTo>
                  <a:cubicBezTo>
                    <a:pt x="72" y="24"/>
                    <a:pt x="77" y="23"/>
                    <a:pt x="82" y="21"/>
                  </a:cubicBezTo>
                  <a:cubicBezTo>
                    <a:pt x="82" y="21"/>
                    <a:pt x="82" y="21"/>
                    <a:pt x="83" y="21"/>
                  </a:cubicBezTo>
                  <a:cubicBezTo>
                    <a:pt x="84" y="24"/>
                    <a:pt x="83" y="28"/>
                    <a:pt x="84" y="31"/>
                  </a:cubicBezTo>
                  <a:cubicBezTo>
                    <a:pt x="84" y="35"/>
                    <a:pt x="86" y="38"/>
                    <a:pt x="85" y="42"/>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7573306" y="2828835"/>
              <a:ext cx="1196876" cy="1196876"/>
              <a:chOff x="6855460" y="3791218"/>
              <a:chExt cx="1447800" cy="1447800"/>
            </a:xfrm>
          </p:grpSpPr>
          <p:sp>
            <p:nvSpPr>
              <p:cNvPr id="19" name="Oval 18"/>
              <p:cNvSpPr/>
              <p:nvPr/>
            </p:nvSpPr>
            <p:spPr>
              <a:xfrm>
                <a:off x="6855460" y="3791218"/>
                <a:ext cx="1447800" cy="14478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9"/>
              <p:cNvSpPr>
                <a:spLocks/>
              </p:cNvSpPr>
              <p:nvPr/>
            </p:nvSpPr>
            <p:spPr bwMode="auto">
              <a:xfrm>
                <a:off x="7236871" y="4138454"/>
                <a:ext cx="687388" cy="798512"/>
              </a:xfrm>
              <a:custGeom>
                <a:avLst/>
                <a:gdLst>
                  <a:gd name="T0" fmla="*/ 6706 w 6771"/>
                  <a:gd name="T1" fmla="*/ 1332 h 7869"/>
                  <a:gd name="T2" fmla="*/ 6479 w 6771"/>
                  <a:gd name="T3" fmla="*/ 611 h 7869"/>
                  <a:gd name="T4" fmla="*/ 5545 w 6771"/>
                  <a:gd name="T5" fmla="*/ 30 h 7869"/>
                  <a:gd name="T6" fmla="*/ 4865 w 6771"/>
                  <a:gd name="T7" fmla="*/ 24 h 7869"/>
                  <a:gd name="T8" fmla="*/ 3386 w 6771"/>
                  <a:gd name="T9" fmla="*/ 439 h 7869"/>
                  <a:gd name="T10" fmla="*/ 3372 w 6771"/>
                  <a:gd name="T11" fmla="*/ 435 h 7869"/>
                  <a:gd name="T12" fmla="*/ 3099 w 6771"/>
                  <a:gd name="T13" fmla="*/ 326 h 7869"/>
                  <a:gd name="T14" fmla="*/ 1652 w 6771"/>
                  <a:gd name="T15" fmla="*/ 11 h 7869"/>
                  <a:gd name="T16" fmla="*/ 816 w 6771"/>
                  <a:gd name="T17" fmla="*/ 166 h 7869"/>
                  <a:gd name="T18" fmla="*/ 194 w 6771"/>
                  <a:gd name="T19" fmla="*/ 811 h 7869"/>
                  <a:gd name="T20" fmla="*/ 10 w 6771"/>
                  <a:gd name="T21" fmla="*/ 1913 h 7869"/>
                  <a:gd name="T22" fmla="*/ 194 w 6771"/>
                  <a:gd name="T23" fmla="*/ 2979 h 7869"/>
                  <a:gd name="T24" fmla="*/ 805 w 6771"/>
                  <a:gd name="T25" fmla="*/ 3992 h 7869"/>
                  <a:gd name="T26" fmla="*/ 821 w 6771"/>
                  <a:gd name="T27" fmla="*/ 4062 h 7869"/>
                  <a:gd name="T28" fmla="*/ 772 w 6771"/>
                  <a:gd name="T29" fmla="*/ 4353 h 7869"/>
                  <a:gd name="T30" fmla="*/ 815 w 6771"/>
                  <a:gd name="T31" fmla="*/ 5354 h 7869"/>
                  <a:gd name="T32" fmla="*/ 904 w 6771"/>
                  <a:gd name="T33" fmla="*/ 5882 h 7869"/>
                  <a:gd name="T34" fmla="*/ 1038 w 6771"/>
                  <a:gd name="T35" fmla="*/ 6439 h 7869"/>
                  <a:gd name="T36" fmla="*/ 1351 w 6771"/>
                  <a:gd name="T37" fmla="*/ 7269 h 7869"/>
                  <a:gd name="T38" fmla="*/ 1706 w 6771"/>
                  <a:gd name="T39" fmla="*/ 7741 h 7869"/>
                  <a:gd name="T40" fmla="*/ 2114 w 6771"/>
                  <a:gd name="T41" fmla="*/ 7831 h 7869"/>
                  <a:gd name="T42" fmla="*/ 2334 w 6771"/>
                  <a:gd name="T43" fmla="*/ 7605 h 7869"/>
                  <a:gd name="T44" fmla="*/ 2360 w 6771"/>
                  <a:gd name="T45" fmla="*/ 7361 h 7869"/>
                  <a:gd name="T46" fmla="*/ 2380 w 6771"/>
                  <a:gd name="T47" fmla="*/ 6501 h 7869"/>
                  <a:gd name="T48" fmla="*/ 2414 w 6771"/>
                  <a:gd name="T49" fmla="*/ 6246 h 7869"/>
                  <a:gd name="T50" fmla="*/ 2946 w 6771"/>
                  <a:gd name="T51" fmla="*/ 4944 h 7869"/>
                  <a:gd name="T52" fmla="*/ 3372 w 6771"/>
                  <a:gd name="T53" fmla="*/ 4728 h 7869"/>
                  <a:gd name="T54" fmla="*/ 3457 w 6771"/>
                  <a:gd name="T55" fmla="*/ 4731 h 7869"/>
                  <a:gd name="T56" fmla="*/ 3826 w 6771"/>
                  <a:gd name="T57" fmla="*/ 4981 h 7869"/>
                  <a:gd name="T58" fmla="*/ 4017 w 6771"/>
                  <a:gd name="T59" fmla="*/ 5320 h 7869"/>
                  <a:gd name="T60" fmla="*/ 4307 w 6771"/>
                  <a:gd name="T61" fmla="*/ 6125 h 7869"/>
                  <a:gd name="T62" fmla="*/ 4366 w 6771"/>
                  <a:gd name="T63" fmla="*/ 6507 h 7869"/>
                  <a:gd name="T64" fmla="*/ 4386 w 6771"/>
                  <a:gd name="T65" fmla="*/ 6852 h 7869"/>
                  <a:gd name="T66" fmla="*/ 4405 w 6771"/>
                  <a:gd name="T67" fmla="*/ 7582 h 7869"/>
                  <a:gd name="T68" fmla="*/ 4510 w 6771"/>
                  <a:gd name="T69" fmla="*/ 7778 h 7869"/>
                  <a:gd name="T70" fmla="*/ 4955 w 6771"/>
                  <a:gd name="T71" fmla="*/ 7807 h 7869"/>
                  <a:gd name="T72" fmla="*/ 5232 w 6771"/>
                  <a:gd name="T73" fmla="*/ 7572 h 7869"/>
                  <a:gd name="T74" fmla="*/ 5580 w 6771"/>
                  <a:gd name="T75" fmla="*/ 6927 h 7869"/>
                  <a:gd name="T76" fmla="*/ 5860 w 6771"/>
                  <a:gd name="T77" fmla="*/ 5887 h 7869"/>
                  <a:gd name="T78" fmla="*/ 5887 w 6771"/>
                  <a:gd name="T79" fmla="*/ 5727 h 7869"/>
                  <a:gd name="T80" fmla="*/ 5932 w 6771"/>
                  <a:gd name="T81" fmla="*/ 4152 h 7869"/>
                  <a:gd name="T82" fmla="*/ 6018 w 6771"/>
                  <a:gd name="T83" fmla="*/ 3917 h 7869"/>
                  <a:gd name="T84" fmla="*/ 6055 w 6771"/>
                  <a:gd name="T85" fmla="*/ 3877 h 7869"/>
                  <a:gd name="T86" fmla="*/ 6582 w 6771"/>
                  <a:gd name="T87" fmla="*/ 2881 h 7869"/>
                  <a:gd name="T88" fmla="*/ 6706 w 6771"/>
                  <a:gd name="T89" fmla="*/ 1332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71" h="7869">
                    <a:moveTo>
                      <a:pt x="6706" y="1332"/>
                    </a:moveTo>
                    <a:cubicBezTo>
                      <a:pt x="6675" y="1084"/>
                      <a:pt x="6613" y="840"/>
                      <a:pt x="6479" y="611"/>
                    </a:cubicBezTo>
                    <a:cubicBezTo>
                      <a:pt x="6295" y="295"/>
                      <a:pt x="5993" y="90"/>
                      <a:pt x="5545" y="30"/>
                    </a:cubicBezTo>
                    <a:cubicBezTo>
                      <a:pt x="5319" y="0"/>
                      <a:pt x="5092" y="9"/>
                      <a:pt x="4865" y="24"/>
                    </a:cubicBezTo>
                    <a:cubicBezTo>
                      <a:pt x="4324" y="59"/>
                      <a:pt x="3845" y="229"/>
                      <a:pt x="3386" y="439"/>
                    </a:cubicBezTo>
                    <a:cubicBezTo>
                      <a:pt x="3381" y="438"/>
                      <a:pt x="3377" y="436"/>
                      <a:pt x="3372" y="435"/>
                    </a:cubicBezTo>
                    <a:cubicBezTo>
                      <a:pt x="3276" y="407"/>
                      <a:pt x="3189" y="363"/>
                      <a:pt x="3099" y="326"/>
                    </a:cubicBezTo>
                    <a:cubicBezTo>
                      <a:pt x="2645" y="141"/>
                      <a:pt x="2173" y="10"/>
                      <a:pt x="1652" y="11"/>
                    </a:cubicBezTo>
                    <a:cubicBezTo>
                      <a:pt x="1357" y="12"/>
                      <a:pt x="1073" y="43"/>
                      <a:pt x="816" y="166"/>
                    </a:cubicBezTo>
                    <a:cubicBezTo>
                      <a:pt x="500" y="318"/>
                      <a:pt x="314" y="546"/>
                      <a:pt x="194" y="811"/>
                    </a:cubicBezTo>
                    <a:cubicBezTo>
                      <a:pt x="32" y="1168"/>
                      <a:pt x="0" y="1540"/>
                      <a:pt x="10" y="1913"/>
                    </a:cubicBezTo>
                    <a:cubicBezTo>
                      <a:pt x="20" y="2273"/>
                      <a:pt x="75" y="2630"/>
                      <a:pt x="194" y="2979"/>
                    </a:cubicBezTo>
                    <a:cubicBezTo>
                      <a:pt x="318" y="3346"/>
                      <a:pt x="491" y="3694"/>
                      <a:pt x="805" y="3992"/>
                    </a:cubicBezTo>
                    <a:cubicBezTo>
                      <a:pt x="829" y="4015"/>
                      <a:pt x="830" y="4037"/>
                      <a:pt x="821" y="4062"/>
                    </a:cubicBezTo>
                    <a:cubicBezTo>
                      <a:pt x="789" y="4158"/>
                      <a:pt x="779" y="4256"/>
                      <a:pt x="772" y="4353"/>
                    </a:cubicBezTo>
                    <a:cubicBezTo>
                      <a:pt x="746" y="4688"/>
                      <a:pt x="770" y="5021"/>
                      <a:pt x="815" y="5354"/>
                    </a:cubicBezTo>
                    <a:cubicBezTo>
                      <a:pt x="839" y="5530"/>
                      <a:pt x="869" y="5707"/>
                      <a:pt x="904" y="5882"/>
                    </a:cubicBezTo>
                    <a:cubicBezTo>
                      <a:pt x="942" y="6069"/>
                      <a:pt x="986" y="6254"/>
                      <a:pt x="1038" y="6439"/>
                    </a:cubicBezTo>
                    <a:cubicBezTo>
                      <a:pt x="1118" y="6721"/>
                      <a:pt x="1212" y="7001"/>
                      <a:pt x="1351" y="7269"/>
                    </a:cubicBezTo>
                    <a:cubicBezTo>
                      <a:pt x="1439" y="7440"/>
                      <a:pt x="1537" y="7606"/>
                      <a:pt x="1706" y="7741"/>
                    </a:cubicBezTo>
                    <a:cubicBezTo>
                      <a:pt x="1820" y="7833"/>
                      <a:pt x="1955" y="7869"/>
                      <a:pt x="2114" y="7831"/>
                    </a:cubicBezTo>
                    <a:cubicBezTo>
                      <a:pt x="2255" y="7797"/>
                      <a:pt x="2307" y="7708"/>
                      <a:pt x="2334" y="7605"/>
                    </a:cubicBezTo>
                    <a:cubicBezTo>
                      <a:pt x="2354" y="7524"/>
                      <a:pt x="2360" y="7443"/>
                      <a:pt x="2360" y="7361"/>
                    </a:cubicBezTo>
                    <a:cubicBezTo>
                      <a:pt x="2362" y="7074"/>
                      <a:pt x="2354" y="6787"/>
                      <a:pt x="2380" y="6501"/>
                    </a:cubicBezTo>
                    <a:cubicBezTo>
                      <a:pt x="2388" y="6416"/>
                      <a:pt x="2399" y="6331"/>
                      <a:pt x="2414" y="6246"/>
                    </a:cubicBezTo>
                    <a:cubicBezTo>
                      <a:pt x="2495" y="5788"/>
                      <a:pt x="2675" y="5356"/>
                      <a:pt x="2946" y="4944"/>
                    </a:cubicBezTo>
                    <a:cubicBezTo>
                      <a:pt x="3041" y="4799"/>
                      <a:pt x="3183" y="4732"/>
                      <a:pt x="3372" y="4728"/>
                    </a:cubicBezTo>
                    <a:cubicBezTo>
                      <a:pt x="3399" y="4728"/>
                      <a:pt x="3428" y="4729"/>
                      <a:pt x="3457" y="4731"/>
                    </a:cubicBezTo>
                    <a:cubicBezTo>
                      <a:pt x="3640" y="4761"/>
                      <a:pt x="3753" y="4851"/>
                      <a:pt x="3826" y="4981"/>
                    </a:cubicBezTo>
                    <a:cubicBezTo>
                      <a:pt x="3889" y="5094"/>
                      <a:pt x="3956" y="5206"/>
                      <a:pt x="4017" y="5320"/>
                    </a:cubicBezTo>
                    <a:cubicBezTo>
                      <a:pt x="4156" y="5580"/>
                      <a:pt x="4246" y="5849"/>
                      <a:pt x="4307" y="6125"/>
                    </a:cubicBezTo>
                    <a:cubicBezTo>
                      <a:pt x="4335" y="6252"/>
                      <a:pt x="4354" y="6379"/>
                      <a:pt x="4366" y="6507"/>
                    </a:cubicBezTo>
                    <a:cubicBezTo>
                      <a:pt x="4378" y="6621"/>
                      <a:pt x="4384" y="6737"/>
                      <a:pt x="4386" y="6852"/>
                    </a:cubicBezTo>
                    <a:cubicBezTo>
                      <a:pt x="4391" y="7095"/>
                      <a:pt x="4368" y="7339"/>
                      <a:pt x="4405" y="7582"/>
                    </a:cubicBezTo>
                    <a:cubicBezTo>
                      <a:pt x="4416" y="7654"/>
                      <a:pt x="4450" y="7719"/>
                      <a:pt x="4510" y="7778"/>
                    </a:cubicBezTo>
                    <a:cubicBezTo>
                      <a:pt x="4589" y="7856"/>
                      <a:pt x="4835" y="7866"/>
                      <a:pt x="4955" y="7807"/>
                    </a:cubicBezTo>
                    <a:cubicBezTo>
                      <a:pt x="5076" y="7748"/>
                      <a:pt x="5159" y="7663"/>
                      <a:pt x="5232" y="7572"/>
                    </a:cubicBezTo>
                    <a:cubicBezTo>
                      <a:pt x="5393" y="7372"/>
                      <a:pt x="5495" y="7152"/>
                      <a:pt x="5580" y="6927"/>
                    </a:cubicBezTo>
                    <a:cubicBezTo>
                      <a:pt x="5710" y="6586"/>
                      <a:pt x="5798" y="6239"/>
                      <a:pt x="5860" y="5887"/>
                    </a:cubicBezTo>
                    <a:cubicBezTo>
                      <a:pt x="5870" y="5834"/>
                      <a:pt x="5879" y="5781"/>
                      <a:pt x="5887" y="5727"/>
                    </a:cubicBezTo>
                    <a:cubicBezTo>
                      <a:pt x="5969" y="5203"/>
                      <a:pt x="6012" y="4678"/>
                      <a:pt x="5932" y="4152"/>
                    </a:cubicBezTo>
                    <a:cubicBezTo>
                      <a:pt x="5918" y="4059"/>
                      <a:pt x="5925" y="3982"/>
                      <a:pt x="6018" y="3917"/>
                    </a:cubicBezTo>
                    <a:cubicBezTo>
                      <a:pt x="6034" y="3906"/>
                      <a:pt x="6043" y="3890"/>
                      <a:pt x="6055" y="3877"/>
                    </a:cubicBezTo>
                    <a:cubicBezTo>
                      <a:pt x="6324" y="3575"/>
                      <a:pt x="6478" y="3235"/>
                      <a:pt x="6582" y="2881"/>
                    </a:cubicBezTo>
                    <a:cubicBezTo>
                      <a:pt x="6733" y="2370"/>
                      <a:pt x="6771" y="1853"/>
                      <a:pt x="6706" y="1332"/>
                    </a:cubicBezTo>
                    <a:close/>
                  </a:path>
                </a:pathLst>
              </a:custGeom>
              <a:solidFill>
                <a:srgbClr val="346C81"/>
              </a:solidFill>
              <a:ln>
                <a:solidFill>
                  <a:schemeClr val="bg1"/>
                </a:solidFill>
              </a:ln>
            </p:spPr>
            <p:txBody>
              <a:bodyPr vert="horz" wrap="square" lIns="91440" tIns="45720" rIns="91440" bIns="45720" numCol="1" anchor="t" anchorCtr="0" compatLnSpc="1">
                <a:prstTxWarp prst="textNoShape">
                  <a:avLst/>
                </a:prstTxWarp>
              </a:bodyPr>
              <a:lstStyle/>
              <a:p>
                <a:endParaRPr lang="nl-BE" dirty="0"/>
              </a:p>
            </p:txBody>
          </p:sp>
        </p:grpSp>
        <p:cxnSp>
          <p:nvCxnSpPr>
            <p:cNvPr id="79" name="Straight Arrow Connector 78"/>
            <p:cNvCxnSpPr/>
            <p:nvPr/>
          </p:nvCxnSpPr>
          <p:spPr>
            <a:xfrm flipV="1">
              <a:off x="7149773" y="3676732"/>
              <a:ext cx="366454" cy="279954"/>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a:off x="7149773" y="4718686"/>
              <a:ext cx="366454" cy="237283"/>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974" name="Group 1973"/>
          <p:cNvGrpSpPr/>
          <p:nvPr/>
        </p:nvGrpSpPr>
        <p:grpSpPr>
          <a:xfrm>
            <a:off x="273050" y="3108337"/>
            <a:ext cx="3335135" cy="2546231"/>
            <a:chOff x="273050" y="3108337"/>
            <a:chExt cx="3335135" cy="2546231"/>
          </a:xfrm>
        </p:grpSpPr>
        <p:grpSp>
          <p:nvGrpSpPr>
            <p:cNvPr id="347" name="Group 346"/>
            <p:cNvGrpSpPr/>
            <p:nvPr/>
          </p:nvGrpSpPr>
          <p:grpSpPr>
            <a:xfrm>
              <a:off x="273050" y="3108337"/>
              <a:ext cx="3335135" cy="2168532"/>
              <a:chOff x="273050" y="3108337"/>
              <a:chExt cx="3335135" cy="2168532"/>
            </a:xfrm>
          </p:grpSpPr>
          <p:sp>
            <p:nvSpPr>
              <p:cNvPr id="77" name="TextBox 76"/>
              <p:cNvSpPr txBox="1"/>
              <p:nvPr/>
            </p:nvSpPr>
            <p:spPr>
              <a:xfrm>
                <a:off x="1593210" y="3159930"/>
                <a:ext cx="2014975" cy="954107"/>
              </a:xfrm>
              <a:prstGeom prst="rect">
                <a:avLst/>
              </a:prstGeom>
              <a:noFill/>
            </p:spPr>
            <p:txBody>
              <a:bodyPr wrap="none" rtlCol="0">
                <a:spAutoFit/>
              </a:bodyPr>
              <a:lstStyle/>
              <a:p>
                <a:pPr algn="ctr"/>
                <a:r>
                  <a:rPr lang="nl-BE" sz="2800" dirty="0">
                    <a:solidFill>
                      <a:schemeClr val="bg1"/>
                    </a:solidFill>
                    <a:latin typeface="Arial Black" panose="020B0A04020102020204" pitchFamily="34" charset="0"/>
                  </a:rPr>
                  <a:t>VITAMIN</a:t>
                </a:r>
                <a:r>
                  <a:rPr lang="nl-BE" sz="2800" dirty="0">
                    <a:solidFill>
                      <a:srgbClr val="1B242B"/>
                    </a:solidFill>
                    <a:latin typeface="Arial Black" panose="020B0A04020102020204" pitchFamily="34" charset="0"/>
                  </a:rPr>
                  <a:t> </a:t>
                </a:r>
                <a:br>
                  <a:rPr lang="nl-BE" sz="2800" dirty="0">
                    <a:solidFill>
                      <a:srgbClr val="1B242B"/>
                    </a:solidFill>
                    <a:latin typeface="Arial Black" panose="020B0A04020102020204" pitchFamily="34" charset="0"/>
                  </a:rPr>
                </a:br>
                <a:r>
                  <a:rPr lang="nl-BE" sz="2800" dirty="0">
                    <a:solidFill>
                      <a:schemeClr val="bg1"/>
                    </a:solidFill>
                    <a:latin typeface="Arial Black" panose="020B0A04020102020204" pitchFamily="34" charset="0"/>
                  </a:rPr>
                  <a:t>D</a:t>
                </a:r>
              </a:p>
            </p:txBody>
          </p:sp>
          <p:grpSp>
            <p:nvGrpSpPr>
              <p:cNvPr id="5" name="Group 4"/>
              <p:cNvGrpSpPr>
                <a:grpSpLocks noChangeAspect="1"/>
              </p:cNvGrpSpPr>
              <p:nvPr/>
            </p:nvGrpSpPr>
            <p:grpSpPr bwMode="auto">
              <a:xfrm>
                <a:off x="273050" y="3108337"/>
                <a:ext cx="2940054" cy="2168532"/>
                <a:chOff x="172" y="1958"/>
                <a:chExt cx="1852" cy="1366"/>
              </a:xfrm>
            </p:grpSpPr>
            <p:sp>
              <p:nvSpPr>
                <p:cNvPr id="7" name="Freeform 5"/>
                <p:cNvSpPr>
                  <a:spLocks/>
                </p:cNvSpPr>
                <p:nvPr/>
              </p:nvSpPr>
              <p:spPr bwMode="auto">
                <a:xfrm>
                  <a:off x="851" y="2101"/>
                  <a:ext cx="182" cy="189"/>
                </a:xfrm>
                <a:custGeom>
                  <a:avLst/>
                  <a:gdLst>
                    <a:gd name="T0" fmla="*/ 182 w 182"/>
                    <a:gd name="T1" fmla="*/ 189 h 189"/>
                    <a:gd name="T2" fmla="*/ 38 w 182"/>
                    <a:gd name="T3" fmla="*/ 0 h 189"/>
                    <a:gd name="T4" fmla="*/ 0 w 182"/>
                    <a:gd name="T5" fmla="*/ 50 h 189"/>
                    <a:gd name="T6" fmla="*/ 154 w 182"/>
                    <a:gd name="T7" fmla="*/ 189 h 189"/>
                    <a:gd name="T8" fmla="*/ 182 w 182"/>
                    <a:gd name="T9" fmla="*/ 189 h 189"/>
                  </a:gdLst>
                  <a:ahLst/>
                  <a:cxnLst>
                    <a:cxn ang="0">
                      <a:pos x="T0" y="T1"/>
                    </a:cxn>
                    <a:cxn ang="0">
                      <a:pos x="T2" y="T3"/>
                    </a:cxn>
                    <a:cxn ang="0">
                      <a:pos x="T4" y="T5"/>
                    </a:cxn>
                    <a:cxn ang="0">
                      <a:pos x="T6" y="T7"/>
                    </a:cxn>
                    <a:cxn ang="0">
                      <a:pos x="T8" y="T9"/>
                    </a:cxn>
                  </a:cxnLst>
                  <a:rect l="0" t="0" r="r" b="b"/>
                  <a:pathLst>
                    <a:path w="182" h="189">
                      <a:moveTo>
                        <a:pt x="182" y="189"/>
                      </a:moveTo>
                      <a:lnTo>
                        <a:pt x="38" y="0"/>
                      </a:lnTo>
                      <a:lnTo>
                        <a:pt x="0" y="50"/>
                      </a:lnTo>
                      <a:lnTo>
                        <a:pt x="154" y="189"/>
                      </a:lnTo>
                      <a:lnTo>
                        <a:pt x="182" y="189"/>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680" y="2279"/>
                  <a:ext cx="353" cy="841"/>
                </a:xfrm>
                <a:custGeom>
                  <a:avLst/>
                  <a:gdLst>
                    <a:gd name="T0" fmla="*/ 353 w 353"/>
                    <a:gd name="T1" fmla="*/ 802 h 841"/>
                    <a:gd name="T2" fmla="*/ 353 w 353"/>
                    <a:gd name="T3" fmla="*/ 11 h 841"/>
                    <a:gd name="T4" fmla="*/ 0 w 353"/>
                    <a:gd name="T5" fmla="*/ 0 h 841"/>
                    <a:gd name="T6" fmla="*/ 0 w 353"/>
                    <a:gd name="T7" fmla="*/ 841 h 841"/>
                    <a:gd name="T8" fmla="*/ 353 w 353"/>
                    <a:gd name="T9" fmla="*/ 802 h 841"/>
                  </a:gdLst>
                  <a:ahLst/>
                  <a:cxnLst>
                    <a:cxn ang="0">
                      <a:pos x="T0" y="T1"/>
                    </a:cxn>
                    <a:cxn ang="0">
                      <a:pos x="T2" y="T3"/>
                    </a:cxn>
                    <a:cxn ang="0">
                      <a:pos x="T4" y="T5"/>
                    </a:cxn>
                    <a:cxn ang="0">
                      <a:pos x="T6" y="T7"/>
                    </a:cxn>
                    <a:cxn ang="0">
                      <a:pos x="T8" y="T9"/>
                    </a:cxn>
                  </a:cxnLst>
                  <a:rect l="0" t="0" r="r" b="b"/>
                  <a:pathLst>
                    <a:path w="353" h="841">
                      <a:moveTo>
                        <a:pt x="353" y="802"/>
                      </a:moveTo>
                      <a:lnTo>
                        <a:pt x="353" y="11"/>
                      </a:lnTo>
                      <a:lnTo>
                        <a:pt x="0" y="0"/>
                      </a:lnTo>
                      <a:lnTo>
                        <a:pt x="0" y="841"/>
                      </a:lnTo>
                      <a:lnTo>
                        <a:pt x="353" y="80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299" y="1958"/>
                  <a:ext cx="513" cy="343"/>
                </a:xfrm>
                <a:custGeom>
                  <a:avLst/>
                  <a:gdLst>
                    <a:gd name="T0" fmla="*/ 85 w 93"/>
                    <a:gd name="T1" fmla="*/ 1 h 62"/>
                    <a:gd name="T2" fmla="*/ 34 w 93"/>
                    <a:gd name="T3" fmla="*/ 17 h 62"/>
                    <a:gd name="T4" fmla="*/ 29 w 93"/>
                    <a:gd name="T5" fmla="*/ 22 h 62"/>
                    <a:gd name="T6" fmla="*/ 29 w 93"/>
                    <a:gd name="T7" fmla="*/ 35 h 62"/>
                    <a:gd name="T8" fmla="*/ 0 w 93"/>
                    <a:gd name="T9" fmla="*/ 62 h 62"/>
                    <a:gd name="T10" fmla="*/ 69 w 93"/>
                    <a:gd name="T11" fmla="*/ 58 h 62"/>
                    <a:gd name="T12" fmla="*/ 69 w 93"/>
                    <a:gd name="T13" fmla="*/ 59 h 62"/>
                    <a:gd name="T14" fmla="*/ 93 w 93"/>
                    <a:gd name="T15" fmla="*/ 23 h 62"/>
                    <a:gd name="T16" fmla="*/ 93 w 93"/>
                    <a:gd name="T17" fmla="*/ 5 h 62"/>
                    <a:gd name="T18" fmla="*/ 85 w 93"/>
                    <a:gd name="T1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2">
                      <a:moveTo>
                        <a:pt x="85" y="1"/>
                      </a:moveTo>
                      <a:cubicBezTo>
                        <a:pt x="83" y="2"/>
                        <a:pt x="37" y="16"/>
                        <a:pt x="34" y="17"/>
                      </a:cubicBezTo>
                      <a:cubicBezTo>
                        <a:pt x="31" y="19"/>
                        <a:pt x="29" y="20"/>
                        <a:pt x="29" y="22"/>
                      </a:cubicBezTo>
                      <a:cubicBezTo>
                        <a:pt x="29" y="25"/>
                        <a:pt x="29" y="35"/>
                        <a:pt x="29" y="35"/>
                      </a:cubicBezTo>
                      <a:cubicBezTo>
                        <a:pt x="0" y="62"/>
                        <a:pt x="0" y="62"/>
                        <a:pt x="0" y="62"/>
                      </a:cubicBezTo>
                      <a:cubicBezTo>
                        <a:pt x="69" y="58"/>
                        <a:pt x="69" y="58"/>
                        <a:pt x="69" y="58"/>
                      </a:cubicBezTo>
                      <a:cubicBezTo>
                        <a:pt x="69" y="59"/>
                        <a:pt x="69" y="59"/>
                        <a:pt x="69" y="59"/>
                      </a:cubicBezTo>
                      <a:cubicBezTo>
                        <a:pt x="93" y="23"/>
                        <a:pt x="93" y="23"/>
                        <a:pt x="93" y="23"/>
                      </a:cubicBezTo>
                      <a:cubicBezTo>
                        <a:pt x="93" y="23"/>
                        <a:pt x="93" y="10"/>
                        <a:pt x="93" y="5"/>
                      </a:cubicBezTo>
                      <a:cubicBezTo>
                        <a:pt x="93" y="1"/>
                        <a:pt x="88" y="0"/>
                        <a:pt x="85" y="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685" y="1980"/>
                  <a:ext cx="204" cy="299"/>
                </a:xfrm>
                <a:custGeom>
                  <a:avLst/>
                  <a:gdLst>
                    <a:gd name="T0" fmla="*/ 29 w 37"/>
                    <a:gd name="T1" fmla="*/ 0 h 54"/>
                    <a:gd name="T2" fmla="*/ 23 w 37"/>
                    <a:gd name="T3" fmla="*/ 2 h 54"/>
                    <a:gd name="T4" fmla="*/ 23 w 37"/>
                    <a:gd name="T5" fmla="*/ 19 h 54"/>
                    <a:gd name="T6" fmla="*/ 0 w 37"/>
                    <a:gd name="T7" fmla="*/ 54 h 54"/>
                    <a:gd name="T8" fmla="*/ 21 w 37"/>
                    <a:gd name="T9" fmla="*/ 23 h 54"/>
                    <a:gd name="T10" fmla="*/ 30 w 37"/>
                    <a:gd name="T11" fmla="*/ 31 h 54"/>
                    <a:gd name="T12" fmla="*/ 37 w 37"/>
                    <a:gd name="T13" fmla="*/ 22 h 54"/>
                    <a:gd name="T14" fmla="*/ 37 w 37"/>
                    <a:gd name="T15" fmla="*/ 4 h 54"/>
                    <a:gd name="T16" fmla="*/ 29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29" y="0"/>
                      </a:moveTo>
                      <a:cubicBezTo>
                        <a:pt x="29" y="0"/>
                        <a:pt x="26" y="1"/>
                        <a:pt x="23" y="2"/>
                      </a:cubicBezTo>
                      <a:cubicBezTo>
                        <a:pt x="23" y="7"/>
                        <a:pt x="23" y="19"/>
                        <a:pt x="23" y="19"/>
                      </a:cubicBezTo>
                      <a:cubicBezTo>
                        <a:pt x="0" y="54"/>
                        <a:pt x="0" y="54"/>
                        <a:pt x="0" y="54"/>
                      </a:cubicBezTo>
                      <a:cubicBezTo>
                        <a:pt x="21" y="23"/>
                        <a:pt x="21" y="23"/>
                        <a:pt x="21" y="23"/>
                      </a:cubicBezTo>
                      <a:cubicBezTo>
                        <a:pt x="30" y="31"/>
                        <a:pt x="30" y="31"/>
                        <a:pt x="30" y="31"/>
                      </a:cubicBezTo>
                      <a:cubicBezTo>
                        <a:pt x="37" y="22"/>
                        <a:pt x="37" y="22"/>
                        <a:pt x="37" y="22"/>
                      </a:cubicBezTo>
                      <a:cubicBezTo>
                        <a:pt x="37" y="22"/>
                        <a:pt x="37" y="9"/>
                        <a:pt x="37" y="4"/>
                      </a:cubicBezTo>
                      <a:cubicBezTo>
                        <a:pt x="37" y="0"/>
                        <a:pt x="32" y="0"/>
                        <a:pt x="29"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685" y="2107"/>
                  <a:ext cx="320" cy="183"/>
                </a:xfrm>
                <a:custGeom>
                  <a:avLst/>
                  <a:gdLst>
                    <a:gd name="T0" fmla="*/ 116 w 320"/>
                    <a:gd name="T1" fmla="*/ 0 h 183"/>
                    <a:gd name="T2" fmla="*/ 0 w 320"/>
                    <a:gd name="T3" fmla="*/ 172 h 183"/>
                    <a:gd name="T4" fmla="*/ 320 w 320"/>
                    <a:gd name="T5" fmla="*/ 183 h 183"/>
                    <a:gd name="T6" fmla="*/ 116 w 320"/>
                    <a:gd name="T7" fmla="*/ 0 h 183"/>
                  </a:gdLst>
                  <a:ahLst/>
                  <a:cxnLst>
                    <a:cxn ang="0">
                      <a:pos x="T0" y="T1"/>
                    </a:cxn>
                    <a:cxn ang="0">
                      <a:pos x="T2" y="T3"/>
                    </a:cxn>
                    <a:cxn ang="0">
                      <a:pos x="T4" y="T5"/>
                    </a:cxn>
                    <a:cxn ang="0">
                      <a:pos x="T6" y="T7"/>
                    </a:cxn>
                  </a:cxnLst>
                  <a:rect l="0" t="0" r="r" b="b"/>
                  <a:pathLst>
                    <a:path w="320" h="183">
                      <a:moveTo>
                        <a:pt x="116" y="0"/>
                      </a:moveTo>
                      <a:lnTo>
                        <a:pt x="0" y="172"/>
                      </a:lnTo>
                      <a:lnTo>
                        <a:pt x="320" y="183"/>
                      </a:lnTo>
                      <a:lnTo>
                        <a:pt x="11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680" y="2002"/>
                  <a:ext cx="171" cy="277"/>
                </a:xfrm>
                <a:custGeom>
                  <a:avLst/>
                  <a:gdLst>
                    <a:gd name="T0" fmla="*/ 0 w 31"/>
                    <a:gd name="T1" fmla="*/ 50 h 50"/>
                    <a:gd name="T2" fmla="*/ 24 w 31"/>
                    <a:gd name="T3" fmla="*/ 15 h 50"/>
                    <a:gd name="T4" fmla="*/ 24 w 31"/>
                    <a:gd name="T5" fmla="*/ 1 h 50"/>
                    <a:gd name="T6" fmla="*/ 27 w 31"/>
                    <a:gd name="T7" fmla="*/ 1 h 50"/>
                    <a:gd name="T8" fmla="*/ 30 w 31"/>
                    <a:gd name="T9" fmla="*/ 3 h 50"/>
                    <a:gd name="T10" fmla="*/ 30 w 31"/>
                    <a:gd name="T11" fmla="*/ 16 h 50"/>
                    <a:gd name="T12" fmla="*/ 26 w 31"/>
                    <a:gd name="T13" fmla="*/ 23 h 50"/>
                    <a:gd name="T14" fmla="*/ 31 w 31"/>
                    <a:gd name="T15" fmla="*/ 27 h 50"/>
                    <a:gd name="T16" fmla="*/ 1 w 3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0">
                      <a:moveTo>
                        <a:pt x="0" y="50"/>
                      </a:moveTo>
                      <a:cubicBezTo>
                        <a:pt x="24" y="15"/>
                        <a:pt x="24" y="15"/>
                        <a:pt x="24" y="15"/>
                      </a:cubicBezTo>
                      <a:cubicBezTo>
                        <a:pt x="24" y="1"/>
                        <a:pt x="24" y="1"/>
                        <a:pt x="24" y="1"/>
                      </a:cubicBezTo>
                      <a:cubicBezTo>
                        <a:pt x="24" y="1"/>
                        <a:pt x="25" y="1"/>
                        <a:pt x="27" y="1"/>
                      </a:cubicBezTo>
                      <a:cubicBezTo>
                        <a:pt x="28" y="0"/>
                        <a:pt x="30" y="2"/>
                        <a:pt x="30" y="3"/>
                      </a:cubicBezTo>
                      <a:cubicBezTo>
                        <a:pt x="30" y="4"/>
                        <a:pt x="30" y="16"/>
                        <a:pt x="30" y="16"/>
                      </a:cubicBezTo>
                      <a:cubicBezTo>
                        <a:pt x="26" y="23"/>
                        <a:pt x="26" y="23"/>
                        <a:pt x="26" y="23"/>
                      </a:cubicBezTo>
                      <a:cubicBezTo>
                        <a:pt x="31" y="27"/>
                        <a:pt x="31" y="27"/>
                        <a:pt x="31" y="27"/>
                      </a:cubicBezTo>
                      <a:cubicBezTo>
                        <a:pt x="1" y="50"/>
                        <a:pt x="1" y="50"/>
                        <a:pt x="1" y="5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459" y="1980"/>
                  <a:ext cx="331" cy="171"/>
                </a:xfrm>
                <a:custGeom>
                  <a:avLst/>
                  <a:gdLst>
                    <a:gd name="T0" fmla="*/ 0 w 60"/>
                    <a:gd name="T1" fmla="*/ 31 h 31"/>
                    <a:gd name="T2" fmla="*/ 58 w 60"/>
                    <a:gd name="T3" fmla="*/ 20 h 31"/>
                    <a:gd name="T4" fmla="*/ 58 w 60"/>
                    <a:gd name="T5" fmla="*/ 2 h 31"/>
                    <a:gd name="T6" fmla="*/ 47 w 60"/>
                    <a:gd name="T7" fmla="*/ 2 h 31"/>
                    <a:gd name="T8" fmla="*/ 2 w 60"/>
                    <a:gd name="T9" fmla="*/ 16 h 31"/>
                    <a:gd name="T10" fmla="*/ 1 w 60"/>
                    <a:gd name="T11" fmla="*/ 22 h 31"/>
                    <a:gd name="T12" fmla="*/ 0 w 6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31"/>
                      </a:moveTo>
                      <a:cubicBezTo>
                        <a:pt x="58" y="20"/>
                        <a:pt x="58" y="20"/>
                        <a:pt x="58" y="20"/>
                      </a:cubicBezTo>
                      <a:cubicBezTo>
                        <a:pt x="58" y="20"/>
                        <a:pt x="60" y="4"/>
                        <a:pt x="58" y="2"/>
                      </a:cubicBezTo>
                      <a:cubicBezTo>
                        <a:pt x="57" y="1"/>
                        <a:pt x="53" y="0"/>
                        <a:pt x="47" y="2"/>
                      </a:cubicBezTo>
                      <a:cubicBezTo>
                        <a:pt x="42" y="4"/>
                        <a:pt x="3" y="15"/>
                        <a:pt x="2" y="16"/>
                      </a:cubicBezTo>
                      <a:cubicBezTo>
                        <a:pt x="2" y="17"/>
                        <a:pt x="1" y="19"/>
                        <a:pt x="1" y="22"/>
                      </a:cubicBezTo>
                      <a:cubicBezTo>
                        <a:pt x="1" y="24"/>
                        <a:pt x="0" y="31"/>
                        <a:pt x="0" y="3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459" y="2018"/>
                  <a:ext cx="292" cy="133"/>
                </a:xfrm>
                <a:custGeom>
                  <a:avLst/>
                  <a:gdLst>
                    <a:gd name="T0" fmla="*/ 0 w 53"/>
                    <a:gd name="T1" fmla="*/ 24 h 24"/>
                    <a:gd name="T2" fmla="*/ 52 w 53"/>
                    <a:gd name="T3" fmla="*/ 14 h 24"/>
                    <a:gd name="T4" fmla="*/ 52 w 53"/>
                    <a:gd name="T5" fmla="*/ 2 h 24"/>
                    <a:gd name="T6" fmla="*/ 44 w 53"/>
                    <a:gd name="T7" fmla="*/ 2 h 24"/>
                    <a:gd name="T8" fmla="*/ 2 w 53"/>
                    <a:gd name="T9" fmla="*/ 12 h 24"/>
                    <a:gd name="T10" fmla="*/ 1 w 53"/>
                    <a:gd name="T11" fmla="*/ 16 h 24"/>
                    <a:gd name="T12" fmla="*/ 0 w 5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3" h="24">
                      <a:moveTo>
                        <a:pt x="0" y="24"/>
                      </a:moveTo>
                      <a:cubicBezTo>
                        <a:pt x="52" y="14"/>
                        <a:pt x="52" y="14"/>
                        <a:pt x="52" y="14"/>
                      </a:cubicBezTo>
                      <a:cubicBezTo>
                        <a:pt x="52" y="14"/>
                        <a:pt x="53" y="3"/>
                        <a:pt x="52" y="2"/>
                      </a:cubicBezTo>
                      <a:cubicBezTo>
                        <a:pt x="51" y="0"/>
                        <a:pt x="48" y="0"/>
                        <a:pt x="44" y="2"/>
                      </a:cubicBezTo>
                      <a:cubicBezTo>
                        <a:pt x="40" y="3"/>
                        <a:pt x="2" y="11"/>
                        <a:pt x="2" y="12"/>
                      </a:cubicBezTo>
                      <a:cubicBezTo>
                        <a:pt x="1" y="13"/>
                        <a:pt x="1" y="14"/>
                        <a:pt x="1" y="16"/>
                      </a:cubicBezTo>
                      <a:cubicBezTo>
                        <a:pt x="1" y="17"/>
                        <a:pt x="0" y="24"/>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5"/>
                <p:cNvSpPr>
                  <a:spLocks/>
                </p:cNvSpPr>
                <p:nvPr/>
              </p:nvSpPr>
              <p:spPr bwMode="auto">
                <a:xfrm>
                  <a:off x="680" y="2151"/>
                  <a:ext cx="209" cy="128"/>
                </a:xfrm>
                <a:custGeom>
                  <a:avLst/>
                  <a:gdLst>
                    <a:gd name="T0" fmla="*/ 209 w 209"/>
                    <a:gd name="T1" fmla="*/ 33 h 128"/>
                    <a:gd name="T2" fmla="*/ 0 w 209"/>
                    <a:gd name="T3" fmla="*/ 128 h 128"/>
                    <a:gd name="T4" fmla="*/ 171 w 209"/>
                    <a:gd name="T5" fmla="*/ 0 h 128"/>
                    <a:gd name="T6" fmla="*/ 209 w 209"/>
                    <a:gd name="T7" fmla="*/ 33 h 128"/>
                  </a:gdLst>
                  <a:ahLst/>
                  <a:cxnLst>
                    <a:cxn ang="0">
                      <a:pos x="T0" y="T1"/>
                    </a:cxn>
                    <a:cxn ang="0">
                      <a:pos x="T2" y="T3"/>
                    </a:cxn>
                    <a:cxn ang="0">
                      <a:pos x="T4" y="T5"/>
                    </a:cxn>
                    <a:cxn ang="0">
                      <a:pos x="T6" y="T7"/>
                    </a:cxn>
                  </a:cxnLst>
                  <a:rect l="0" t="0" r="r" b="b"/>
                  <a:pathLst>
                    <a:path w="209" h="128">
                      <a:moveTo>
                        <a:pt x="209" y="33"/>
                      </a:moveTo>
                      <a:lnTo>
                        <a:pt x="0" y="128"/>
                      </a:lnTo>
                      <a:lnTo>
                        <a:pt x="171" y="0"/>
                      </a:lnTo>
                      <a:lnTo>
                        <a:pt x="209" y="33"/>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6"/>
                <p:cNvSpPr>
                  <a:spLocks/>
                </p:cNvSpPr>
                <p:nvPr/>
              </p:nvSpPr>
              <p:spPr bwMode="auto">
                <a:xfrm>
                  <a:off x="680" y="2184"/>
                  <a:ext cx="243" cy="95"/>
                </a:xfrm>
                <a:custGeom>
                  <a:avLst/>
                  <a:gdLst>
                    <a:gd name="T0" fmla="*/ 243 w 243"/>
                    <a:gd name="T1" fmla="*/ 34 h 95"/>
                    <a:gd name="T2" fmla="*/ 209 w 243"/>
                    <a:gd name="T3" fmla="*/ 0 h 95"/>
                    <a:gd name="T4" fmla="*/ 0 w 243"/>
                    <a:gd name="T5" fmla="*/ 95 h 95"/>
                    <a:gd name="T6" fmla="*/ 243 w 243"/>
                    <a:gd name="T7" fmla="*/ 34 h 95"/>
                  </a:gdLst>
                  <a:ahLst/>
                  <a:cxnLst>
                    <a:cxn ang="0">
                      <a:pos x="T0" y="T1"/>
                    </a:cxn>
                    <a:cxn ang="0">
                      <a:pos x="T2" y="T3"/>
                    </a:cxn>
                    <a:cxn ang="0">
                      <a:pos x="T4" y="T5"/>
                    </a:cxn>
                    <a:cxn ang="0">
                      <a:pos x="T6" y="T7"/>
                    </a:cxn>
                  </a:cxnLst>
                  <a:rect l="0" t="0" r="r" b="b"/>
                  <a:pathLst>
                    <a:path w="243" h="95">
                      <a:moveTo>
                        <a:pt x="243" y="34"/>
                      </a:moveTo>
                      <a:lnTo>
                        <a:pt x="209" y="0"/>
                      </a:lnTo>
                      <a:lnTo>
                        <a:pt x="0" y="95"/>
                      </a:lnTo>
                      <a:lnTo>
                        <a:pt x="243"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7"/>
                <p:cNvSpPr>
                  <a:spLocks/>
                </p:cNvSpPr>
                <p:nvPr/>
              </p:nvSpPr>
              <p:spPr bwMode="auto">
                <a:xfrm>
                  <a:off x="680" y="2218"/>
                  <a:ext cx="265" cy="61"/>
                </a:xfrm>
                <a:custGeom>
                  <a:avLst/>
                  <a:gdLst>
                    <a:gd name="T0" fmla="*/ 265 w 265"/>
                    <a:gd name="T1" fmla="*/ 16 h 61"/>
                    <a:gd name="T2" fmla="*/ 243 w 265"/>
                    <a:gd name="T3" fmla="*/ 0 h 61"/>
                    <a:gd name="T4" fmla="*/ 0 w 265"/>
                    <a:gd name="T5" fmla="*/ 61 h 61"/>
                    <a:gd name="T6" fmla="*/ 265 w 265"/>
                    <a:gd name="T7" fmla="*/ 16 h 61"/>
                  </a:gdLst>
                  <a:ahLst/>
                  <a:cxnLst>
                    <a:cxn ang="0">
                      <a:pos x="T0" y="T1"/>
                    </a:cxn>
                    <a:cxn ang="0">
                      <a:pos x="T2" y="T3"/>
                    </a:cxn>
                    <a:cxn ang="0">
                      <a:pos x="T4" y="T5"/>
                    </a:cxn>
                    <a:cxn ang="0">
                      <a:pos x="T6" y="T7"/>
                    </a:cxn>
                  </a:cxnLst>
                  <a:rect l="0" t="0" r="r" b="b"/>
                  <a:pathLst>
                    <a:path w="265" h="61">
                      <a:moveTo>
                        <a:pt x="265" y="16"/>
                      </a:moveTo>
                      <a:lnTo>
                        <a:pt x="243" y="0"/>
                      </a:lnTo>
                      <a:lnTo>
                        <a:pt x="0" y="61"/>
                      </a:lnTo>
                      <a:lnTo>
                        <a:pt x="265" y="16"/>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Rectangle 32"/>
                <p:cNvSpPr>
                  <a:spLocks noChangeArrowheads="1"/>
                </p:cNvSpPr>
                <p:nvPr/>
              </p:nvSpPr>
              <p:spPr bwMode="auto">
                <a:xfrm>
                  <a:off x="547" y="2378"/>
                  <a:ext cx="1" cy="22"/>
                </a:xfrm>
                <a:prstGeom prst="rect">
                  <a:avLst/>
                </a:prstGeom>
                <a:solidFill>
                  <a:srgbClr val="BC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5"/>
                <p:cNvSpPr>
                  <a:spLocks noEditPoints="1"/>
                </p:cNvSpPr>
                <p:nvPr/>
              </p:nvSpPr>
              <p:spPr bwMode="auto">
                <a:xfrm>
                  <a:off x="454" y="2738"/>
                  <a:ext cx="1109" cy="343"/>
                </a:xfrm>
                <a:custGeom>
                  <a:avLst/>
                  <a:gdLst>
                    <a:gd name="T0" fmla="*/ 199 w 201"/>
                    <a:gd name="T1" fmla="*/ 0 h 62"/>
                    <a:gd name="T2" fmla="*/ 200 w 201"/>
                    <a:gd name="T3" fmla="*/ 2 h 62"/>
                    <a:gd name="T4" fmla="*/ 199 w 201"/>
                    <a:gd name="T5" fmla="*/ 0 h 62"/>
                    <a:gd name="T6" fmla="*/ 0 w 201"/>
                    <a:gd name="T7" fmla="*/ 11 h 62"/>
                    <a:gd name="T8" fmla="*/ 0 w 201"/>
                    <a:gd name="T9" fmla="*/ 11 h 62"/>
                    <a:gd name="T10" fmla="*/ 0 w 201"/>
                    <a:gd name="T11" fmla="*/ 11 h 62"/>
                    <a:gd name="T12" fmla="*/ 201 w 201"/>
                    <a:gd name="T13" fmla="*/ 4 h 62"/>
                    <a:gd name="T14" fmla="*/ 186 w 201"/>
                    <a:gd name="T15" fmla="*/ 11 h 62"/>
                    <a:gd name="T16" fmla="*/ 101 w 201"/>
                    <a:gd name="T17" fmla="*/ 14 h 62"/>
                    <a:gd name="T18" fmla="*/ 2 w 201"/>
                    <a:gd name="T19" fmla="*/ 12 h 62"/>
                    <a:gd name="T20" fmla="*/ 0 w 201"/>
                    <a:gd name="T21" fmla="*/ 11 h 62"/>
                    <a:gd name="T22" fmla="*/ 0 w 201"/>
                    <a:gd name="T23" fmla="*/ 13 h 62"/>
                    <a:gd name="T24" fmla="*/ 1 w 201"/>
                    <a:gd name="T25" fmla="*/ 38 h 62"/>
                    <a:gd name="T26" fmla="*/ 14 w 201"/>
                    <a:gd name="T27" fmla="*/ 54 h 62"/>
                    <a:gd name="T28" fmla="*/ 125 w 201"/>
                    <a:gd name="T29" fmla="*/ 58 h 62"/>
                    <a:gd name="T30" fmla="*/ 163 w 201"/>
                    <a:gd name="T31" fmla="*/ 60 h 62"/>
                    <a:gd name="T32" fmla="*/ 194 w 201"/>
                    <a:gd name="T33" fmla="*/ 62 h 62"/>
                    <a:gd name="T34" fmla="*/ 195 w 201"/>
                    <a:gd name="T35" fmla="*/ 42 h 62"/>
                    <a:gd name="T36" fmla="*/ 186 w 201"/>
                    <a:gd name="T37" fmla="*/ 32 h 62"/>
                    <a:gd name="T38" fmla="*/ 198 w 201"/>
                    <a:gd name="T39" fmla="*/ 21 h 62"/>
                    <a:gd name="T40" fmla="*/ 201 w 201"/>
                    <a:gd name="T41" fmla="*/ 5 h 62"/>
                    <a:gd name="T42" fmla="*/ 201 w 201"/>
                    <a:gd name="T43" fmla="*/ 4 h 62"/>
                    <a:gd name="T44" fmla="*/ 0 w 201"/>
                    <a:gd name="T45" fmla="*/ 10 h 62"/>
                    <a:gd name="T46" fmla="*/ 0 w 201"/>
                    <a:gd name="T47" fmla="*/ 10 h 62"/>
                    <a:gd name="T48" fmla="*/ 0 w 201"/>
                    <a:gd name="T49" fmla="*/ 10 h 62"/>
                    <a:gd name="T50" fmla="*/ 0 w 201"/>
                    <a:gd name="T51" fmla="*/ 11 h 62"/>
                    <a:gd name="T52" fmla="*/ 0 w 201"/>
                    <a:gd name="T53" fmla="*/ 10 h 62"/>
                    <a:gd name="T54" fmla="*/ 0 w 201"/>
                    <a:gd name="T55"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62">
                      <a:moveTo>
                        <a:pt x="199" y="0"/>
                      </a:moveTo>
                      <a:cubicBezTo>
                        <a:pt x="199" y="1"/>
                        <a:pt x="200" y="2"/>
                        <a:pt x="200" y="2"/>
                      </a:cubicBezTo>
                      <a:cubicBezTo>
                        <a:pt x="200" y="2"/>
                        <a:pt x="199" y="1"/>
                        <a:pt x="199" y="0"/>
                      </a:cubicBezTo>
                      <a:moveTo>
                        <a:pt x="0" y="11"/>
                      </a:moveTo>
                      <a:cubicBezTo>
                        <a:pt x="0" y="11"/>
                        <a:pt x="0" y="11"/>
                        <a:pt x="0" y="11"/>
                      </a:cubicBezTo>
                      <a:cubicBezTo>
                        <a:pt x="0" y="11"/>
                        <a:pt x="0" y="11"/>
                        <a:pt x="0" y="11"/>
                      </a:cubicBezTo>
                      <a:moveTo>
                        <a:pt x="201" y="4"/>
                      </a:moveTo>
                      <a:cubicBezTo>
                        <a:pt x="197" y="7"/>
                        <a:pt x="192" y="10"/>
                        <a:pt x="186" y="11"/>
                      </a:cubicBezTo>
                      <a:cubicBezTo>
                        <a:pt x="170" y="14"/>
                        <a:pt x="116" y="14"/>
                        <a:pt x="101" y="14"/>
                      </a:cubicBezTo>
                      <a:cubicBezTo>
                        <a:pt x="76" y="15"/>
                        <a:pt x="12" y="14"/>
                        <a:pt x="2" y="12"/>
                      </a:cubicBezTo>
                      <a:cubicBezTo>
                        <a:pt x="2" y="12"/>
                        <a:pt x="1" y="12"/>
                        <a:pt x="0" y="11"/>
                      </a:cubicBezTo>
                      <a:cubicBezTo>
                        <a:pt x="0" y="12"/>
                        <a:pt x="0" y="12"/>
                        <a:pt x="0" y="13"/>
                      </a:cubicBezTo>
                      <a:cubicBezTo>
                        <a:pt x="0" y="15"/>
                        <a:pt x="1" y="38"/>
                        <a:pt x="1" y="38"/>
                      </a:cubicBezTo>
                      <a:cubicBezTo>
                        <a:pt x="9" y="38"/>
                        <a:pt x="15" y="44"/>
                        <a:pt x="14" y="54"/>
                      </a:cubicBezTo>
                      <a:cubicBezTo>
                        <a:pt x="32" y="54"/>
                        <a:pt x="125" y="58"/>
                        <a:pt x="125" y="58"/>
                      </a:cubicBezTo>
                      <a:cubicBezTo>
                        <a:pt x="130" y="46"/>
                        <a:pt x="154" y="42"/>
                        <a:pt x="163" y="60"/>
                      </a:cubicBezTo>
                      <a:cubicBezTo>
                        <a:pt x="175" y="60"/>
                        <a:pt x="194" y="62"/>
                        <a:pt x="194" y="62"/>
                      </a:cubicBezTo>
                      <a:cubicBezTo>
                        <a:pt x="194" y="60"/>
                        <a:pt x="195" y="46"/>
                        <a:pt x="195" y="42"/>
                      </a:cubicBezTo>
                      <a:cubicBezTo>
                        <a:pt x="190" y="43"/>
                        <a:pt x="186" y="36"/>
                        <a:pt x="186" y="32"/>
                      </a:cubicBezTo>
                      <a:cubicBezTo>
                        <a:pt x="186" y="29"/>
                        <a:pt x="191" y="22"/>
                        <a:pt x="198" y="21"/>
                      </a:cubicBezTo>
                      <a:cubicBezTo>
                        <a:pt x="199" y="18"/>
                        <a:pt x="200" y="7"/>
                        <a:pt x="201" y="5"/>
                      </a:cubicBezTo>
                      <a:cubicBezTo>
                        <a:pt x="201" y="5"/>
                        <a:pt x="201" y="4"/>
                        <a:pt x="201" y="4"/>
                      </a:cubicBezTo>
                      <a:moveTo>
                        <a:pt x="0" y="10"/>
                      </a:moveTo>
                      <a:cubicBezTo>
                        <a:pt x="0" y="10"/>
                        <a:pt x="0" y="10"/>
                        <a:pt x="0" y="10"/>
                      </a:cubicBezTo>
                      <a:cubicBezTo>
                        <a:pt x="0" y="10"/>
                        <a:pt x="0" y="10"/>
                        <a:pt x="0" y="10"/>
                      </a:cubicBezTo>
                      <a:moveTo>
                        <a:pt x="0" y="11"/>
                      </a:moveTo>
                      <a:cubicBezTo>
                        <a:pt x="0" y="10"/>
                        <a:pt x="0" y="10"/>
                        <a:pt x="0" y="10"/>
                      </a:cubicBezTo>
                      <a:cubicBezTo>
                        <a:pt x="0" y="11"/>
                        <a:pt x="0" y="11"/>
                        <a:pt x="0" y="1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6"/>
                <p:cNvSpPr>
                  <a:spLocks/>
                </p:cNvSpPr>
                <p:nvPr/>
              </p:nvSpPr>
              <p:spPr bwMode="auto">
                <a:xfrm>
                  <a:off x="454" y="2516"/>
                  <a:ext cx="1109" cy="305"/>
                </a:xfrm>
                <a:custGeom>
                  <a:avLst/>
                  <a:gdLst>
                    <a:gd name="T0" fmla="*/ 197 w 201"/>
                    <a:gd name="T1" fmla="*/ 38 h 55"/>
                    <a:gd name="T2" fmla="*/ 130 w 201"/>
                    <a:gd name="T3" fmla="*/ 1 h 55"/>
                    <a:gd name="T4" fmla="*/ 119 w 201"/>
                    <a:gd name="T5" fmla="*/ 1 h 55"/>
                    <a:gd name="T6" fmla="*/ 85 w 201"/>
                    <a:gd name="T7" fmla="*/ 17 h 55"/>
                    <a:gd name="T8" fmla="*/ 86 w 201"/>
                    <a:gd name="T9" fmla="*/ 25 h 55"/>
                    <a:gd name="T10" fmla="*/ 66 w 201"/>
                    <a:gd name="T11" fmla="*/ 25 h 55"/>
                    <a:gd name="T12" fmla="*/ 63 w 201"/>
                    <a:gd name="T13" fmla="*/ 24 h 55"/>
                    <a:gd name="T14" fmla="*/ 2 w 201"/>
                    <a:gd name="T15" fmla="*/ 48 h 55"/>
                    <a:gd name="T16" fmla="*/ 0 w 201"/>
                    <a:gd name="T17" fmla="*/ 51 h 55"/>
                    <a:gd name="T18" fmla="*/ 2 w 201"/>
                    <a:gd name="T19" fmla="*/ 52 h 55"/>
                    <a:gd name="T20" fmla="*/ 101 w 201"/>
                    <a:gd name="T21" fmla="*/ 54 h 55"/>
                    <a:gd name="T22" fmla="*/ 186 w 201"/>
                    <a:gd name="T23" fmla="*/ 51 h 55"/>
                    <a:gd name="T24" fmla="*/ 201 w 201"/>
                    <a:gd name="T25" fmla="*/ 44 h 55"/>
                    <a:gd name="T26" fmla="*/ 197 w 201"/>
                    <a:gd name="T2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55">
                      <a:moveTo>
                        <a:pt x="197" y="38"/>
                      </a:moveTo>
                      <a:cubicBezTo>
                        <a:pt x="185" y="21"/>
                        <a:pt x="145" y="6"/>
                        <a:pt x="130" y="1"/>
                      </a:cubicBezTo>
                      <a:cubicBezTo>
                        <a:pt x="127" y="0"/>
                        <a:pt x="121" y="0"/>
                        <a:pt x="119" y="1"/>
                      </a:cubicBezTo>
                      <a:cubicBezTo>
                        <a:pt x="117" y="3"/>
                        <a:pt x="91" y="15"/>
                        <a:pt x="85" y="17"/>
                      </a:cubicBezTo>
                      <a:cubicBezTo>
                        <a:pt x="89" y="19"/>
                        <a:pt x="90" y="23"/>
                        <a:pt x="86" y="25"/>
                      </a:cubicBezTo>
                      <a:cubicBezTo>
                        <a:pt x="83" y="27"/>
                        <a:pt x="74" y="28"/>
                        <a:pt x="66" y="25"/>
                      </a:cubicBezTo>
                      <a:cubicBezTo>
                        <a:pt x="65" y="25"/>
                        <a:pt x="64" y="25"/>
                        <a:pt x="63" y="24"/>
                      </a:cubicBezTo>
                      <a:cubicBezTo>
                        <a:pt x="55" y="27"/>
                        <a:pt x="3" y="47"/>
                        <a:pt x="2" y="48"/>
                      </a:cubicBezTo>
                      <a:cubicBezTo>
                        <a:pt x="0" y="48"/>
                        <a:pt x="0" y="50"/>
                        <a:pt x="0" y="51"/>
                      </a:cubicBezTo>
                      <a:cubicBezTo>
                        <a:pt x="1" y="52"/>
                        <a:pt x="2" y="52"/>
                        <a:pt x="2" y="52"/>
                      </a:cubicBezTo>
                      <a:cubicBezTo>
                        <a:pt x="12" y="54"/>
                        <a:pt x="76" y="55"/>
                        <a:pt x="101" y="54"/>
                      </a:cubicBezTo>
                      <a:cubicBezTo>
                        <a:pt x="116" y="54"/>
                        <a:pt x="170" y="54"/>
                        <a:pt x="186" y="51"/>
                      </a:cubicBezTo>
                      <a:cubicBezTo>
                        <a:pt x="192" y="50"/>
                        <a:pt x="197" y="47"/>
                        <a:pt x="201" y="44"/>
                      </a:cubicBezTo>
                      <a:cubicBezTo>
                        <a:pt x="200" y="42"/>
                        <a:pt x="199" y="40"/>
                        <a:pt x="197" y="38"/>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1"/>
                <p:cNvSpPr>
                  <a:spLocks noEditPoints="1"/>
                </p:cNvSpPr>
                <p:nvPr/>
              </p:nvSpPr>
              <p:spPr bwMode="auto">
                <a:xfrm>
                  <a:off x="1204" y="2694"/>
                  <a:ext cx="226" cy="66"/>
                </a:xfrm>
                <a:custGeom>
                  <a:avLst/>
                  <a:gdLst>
                    <a:gd name="T0" fmla="*/ 0 w 41"/>
                    <a:gd name="T1" fmla="*/ 7 h 12"/>
                    <a:gd name="T2" fmla="*/ 19 w 41"/>
                    <a:gd name="T3" fmla="*/ 12 h 12"/>
                    <a:gd name="T4" fmla="*/ 40 w 41"/>
                    <a:gd name="T5" fmla="*/ 6 h 12"/>
                    <a:gd name="T6" fmla="*/ 20 w 41"/>
                    <a:gd name="T7" fmla="*/ 0 h 12"/>
                    <a:gd name="T8" fmla="*/ 0 w 41"/>
                    <a:gd name="T9" fmla="*/ 7 h 12"/>
                    <a:gd name="T10" fmla="*/ 40 w 41"/>
                    <a:gd name="T11" fmla="*/ 6 h 12"/>
                    <a:gd name="T12" fmla="*/ 41 w 41"/>
                    <a:gd name="T13" fmla="*/ 5 h 12"/>
                    <a:gd name="T14" fmla="*/ 40 w 41"/>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
                      <a:moveTo>
                        <a:pt x="0" y="7"/>
                      </a:moveTo>
                      <a:cubicBezTo>
                        <a:pt x="4" y="10"/>
                        <a:pt x="13" y="12"/>
                        <a:pt x="19" y="12"/>
                      </a:cubicBezTo>
                      <a:cubicBezTo>
                        <a:pt x="29" y="11"/>
                        <a:pt x="38" y="10"/>
                        <a:pt x="40" y="6"/>
                      </a:cubicBezTo>
                      <a:cubicBezTo>
                        <a:pt x="37" y="3"/>
                        <a:pt x="29" y="1"/>
                        <a:pt x="20" y="0"/>
                      </a:cubicBezTo>
                      <a:cubicBezTo>
                        <a:pt x="13" y="0"/>
                        <a:pt x="3" y="4"/>
                        <a:pt x="0" y="7"/>
                      </a:cubicBezTo>
                      <a:close/>
                      <a:moveTo>
                        <a:pt x="40" y="6"/>
                      </a:moveTo>
                      <a:cubicBezTo>
                        <a:pt x="41" y="5"/>
                        <a:pt x="41" y="5"/>
                        <a:pt x="41" y="5"/>
                      </a:cubicBezTo>
                      <a:lnTo>
                        <a:pt x="40" y="6"/>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2"/>
                <p:cNvSpPr>
                  <a:spLocks/>
                </p:cNvSpPr>
                <p:nvPr/>
              </p:nvSpPr>
              <p:spPr bwMode="auto">
                <a:xfrm>
                  <a:off x="1187" y="2660"/>
                  <a:ext cx="243" cy="72"/>
                </a:xfrm>
                <a:custGeom>
                  <a:avLst/>
                  <a:gdLst>
                    <a:gd name="T0" fmla="*/ 3 w 44"/>
                    <a:gd name="T1" fmla="*/ 13 h 13"/>
                    <a:gd name="T2" fmla="*/ 23 w 44"/>
                    <a:gd name="T3" fmla="*/ 6 h 13"/>
                    <a:gd name="T4" fmla="*/ 43 w 44"/>
                    <a:gd name="T5" fmla="*/ 12 h 13"/>
                    <a:gd name="T6" fmla="*/ 44 w 44"/>
                    <a:gd name="T7" fmla="*/ 10 h 13"/>
                    <a:gd name="T8" fmla="*/ 22 w 44"/>
                    <a:gd name="T9" fmla="*/ 1 h 13"/>
                    <a:gd name="T10" fmla="*/ 0 w 44"/>
                    <a:gd name="T11" fmla="*/ 10 h 13"/>
                    <a:gd name="T12" fmla="*/ 3 w 4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 y="13"/>
                      </a:moveTo>
                      <a:cubicBezTo>
                        <a:pt x="6" y="10"/>
                        <a:pt x="16" y="6"/>
                        <a:pt x="23" y="6"/>
                      </a:cubicBezTo>
                      <a:cubicBezTo>
                        <a:pt x="32" y="7"/>
                        <a:pt x="40" y="9"/>
                        <a:pt x="43" y="12"/>
                      </a:cubicBezTo>
                      <a:cubicBezTo>
                        <a:pt x="44" y="11"/>
                        <a:pt x="44" y="11"/>
                        <a:pt x="44" y="10"/>
                      </a:cubicBezTo>
                      <a:cubicBezTo>
                        <a:pt x="44" y="5"/>
                        <a:pt x="34" y="2"/>
                        <a:pt x="22" y="1"/>
                      </a:cubicBezTo>
                      <a:cubicBezTo>
                        <a:pt x="13" y="0"/>
                        <a:pt x="0" y="7"/>
                        <a:pt x="0" y="10"/>
                      </a:cubicBezTo>
                      <a:cubicBezTo>
                        <a:pt x="0" y="11"/>
                        <a:pt x="1" y="12"/>
                        <a:pt x="3"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3"/>
                <p:cNvSpPr>
                  <a:spLocks noEditPoints="1"/>
                </p:cNvSpPr>
                <p:nvPr/>
              </p:nvSpPr>
              <p:spPr bwMode="auto">
                <a:xfrm>
                  <a:off x="669" y="2743"/>
                  <a:ext cx="127" cy="39"/>
                </a:xfrm>
                <a:custGeom>
                  <a:avLst/>
                  <a:gdLst>
                    <a:gd name="T0" fmla="*/ 0 w 23"/>
                    <a:gd name="T1" fmla="*/ 4 h 7"/>
                    <a:gd name="T2" fmla="*/ 11 w 23"/>
                    <a:gd name="T3" fmla="*/ 7 h 7"/>
                    <a:gd name="T4" fmla="*/ 23 w 23"/>
                    <a:gd name="T5" fmla="*/ 3 h 7"/>
                    <a:gd name="T6" fmla="*/ 12 w 23"/>
                    <a:gd name="T7" fmla="*/ 0 h 7"/>
                    <a:gd name="T8" fmla="*/ 0 w 23"/>
                    <a:gd name="T9" fmla="*/ 4 h 7"/>
                    <a:gd name="T10" fmla="*/ 23 w 23"/>
                    <a:gd name="T11" fmla="*/ 3 h 7"/>
                    <a:gd name="T12" fmla="*/ 23 w 23"/>
                    <a:gd name="T13" fmla="*/ 3 h 7"/>
                    <a:gd name="T14" fmla="*/ 23 w 2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0" y="4"/>
                      </a:moveTo>
                      <a:cubicBezTo>
                        <a:pt x="3" y="6"/>
                        <a:pt x="8" y="7"/>
                        <a:pt x="11" y="7"/>
                      </a:cubicBezTo>
                      <a:cubicBezTo>
                        <a:pt x="17" y="7"/>
                        <a:pt x="22" y="5"/>
                        <a:pt x="23" y="3"/>
                      </a:cubicBezTo>
                      <a:cubicBezTo>
                        <a:pt x="21" y="2"/>
                        <a:pt x="17" y="1"/>
                        <a:pt x="12" y="0"/>
                      </a:cubicBezTo>
                      <a:cubicBezTo>
                        <a:pt x="8" y="0"/>
                        <a:pt x="2" y="2"/>
                        <a:pt x="0" y="4"/>
                      </a:cubicBezTo>
                      <a:close/>
                      <a:moveTo>
                        <a:pt x="23" y="3"/>
                      </a:moveTo>
                      <a:cubicBezTo>
                        <a:pt x="23" y="3"/>
                        <a:pt x="23" y="3"/>
                        <a:pt x="23" y="3"/>
                      </a:cubicBezTo>
                      <a:cubicBezTo>
                        <a:pt x="23" y="3"/>
                        <a:pt x="23" y="3"/>
                        <a:pt x="23"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4"/>
                <p:cNvSpPr>
                  <a:spLocks/>
                </p:cNvSpPr>
                <p:nvPr/>
              </p:nvSpPr>
              <p:spPr bwMode="auto">
                <a:xfrm>
                  <a:off x="663" y="2727"/>
                  <a:ext cx="133" cy="38"/>
                </a:xfrm>
                <a:custGeom>
                  <a:avLst/>
                  <a:gdLst>
                    <a:gd name="T0" fmla="*/ 1 w 24"/>
                    <a:gd name="T1" fmla="*/ 7 h 7"/>
                    <a:gd name="T2" fmla="*/ 13 w 24"/>
                    <a:gd name="T3" fmla="*/ 3 h 7"/>
                    <a:gd name="T4" fmla="*/ 24 w 24"/>
                    <a:gd name="T5" fmla="*/ 6 h 7"/>
                    <a:gd name="T6" fmla="*/ 24 w 24"/>
                    <a:gd name="T7" fmla="*/ 5 h 7"/>
                    <a:gd name="T8" fmla="*/ 12 w 24"/>
                    <a:gd name="T9" fmla="*/ 0 h 7"/>
                    <a:gd name="T10" fmla="*/ 0 w 24"/>
                    <a:gd name="T11" fmla="*/ 5 h 7"/>
                    <a:gd name="T12" fmla="*/ 1 w 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1" y="7"/>
                      </a:moveTo>
                      <a:cubicBezTo>
                        <a:pt x="3" y="5"/>
                        <a:pt x="9" y="3"/>
                        <a:pt x="13" y="3"/>
                      </a:cubicBezTo>
                      <a:cubicBezTo>
                        <a:pt x="18" y="4"/>
                        <a:pt x="22" y="5"/>
                        <a:pt x="24" y="6"/>
                      </a:cubicBezTo>
                      <a:cubicBezTo>
                        <a:pt x="24" y="6"/>
                        <a:pt x="24" y="6"/>
                        <a:pt x="24" y="5"/>
                      </a:cubicBezTo>
                      <a:cubicBezTo>
                        <a:pt x="24" y="3"/>
                        <a:pt x="19" y="1"/>
                        <a:pt x="12" y="0"/>
                      </a:cubicBezTo>
                      <a:cubicBezTo>
                        <a:pt x="7" y="0"/>
                        <a:pt x="0" y="4"/>
                        <a:pt x="0" y="5"/>
                      </a:cubicBezTo>
                      <a:cubicBezTo>
                        <a:pt x="0" y="6"/>
                        <a:pt x="1" y="7"/>
                        <a:pt x="1"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5"/>
                <p:cNvSpPr>
                  <a:spLocks noEditPoints="1"/>
                </p:cNvSpPr>
                <p:nvPr/>
              </p:nvSpPr>
              <p:spPr bwMode="auto">
                <a:xfrm>
                  <a:off x="1088" y="2594"/>
                  <a:ext cx="94" cy="33"/>
                </a:xfrm>
                <a:custGeom>
                  <a:avLst/>
                  <a:gdLst>
                    <a:gd name="T0" fmla="*/ 0 w 17"/>
                    <a:gd name="T1" fmla="*/ 4 h 6"/>
                    <a:gd name="T2" fmla="*/ 8 w 17"/>
                    <a:gd name="T3" fmla="*/ 6 h 6"/>
                    <a:gd name="T4" fmla="*/ 17 w 17"/>
                    <a:gd name="T5" fmla="*/ 4 h 6"/>
                    <a:gd name="T6" fmla="*/ 9 w 17"/>
                    <a:gd name="T7" fmla="*/ 1 h 6"/>
                    <a:gd name="T8" fmla="*/ 0 w 17"/>
                    <a:gd name="T9" fmla="*/ 4 h 6"/>
                    <a:gd name="T10" fmla="*/ 17 w 17"/>
                    <a:gd name="T11" fmla="*/ 4 h 6"/>
                    <a:gd name="T12" fmla="*/ 17 w 17"/>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0" y="4"/>
                      </a:moveTo>
                      <a:cubicBezTo>
                        <a:pt x="1" y="5"/>
                        <a:pt x="6" y="6"/>
                        <a:pt x="8" y="6"/>
                      </a:cubicBezTo>
                      <a:cubicBezTo>
                        <a:pt x="12" y="6"/>
                        <a:pt x="16" y="5"/>
                        <a:pt x="17" y="4"/>
                      </a:cubicBezTo>
                      <a:cubicBezTo>
                        <a:pt x="16" y="2"/>
                        <a:pt x="12" y="1"/>
                        <a:pt x="9" y="1"/>
                      </a:cubicBezTo>
                      <a:cubicBezTo>
                        <a:pt x="6" y="0"/>
                        <a:pt x="1" y="2"/>
                        <a:pt x="0" y="4"/>
                      </a:cubicBezTo>
                      <a:close/>
                      <a:moveTo>
                        <a:pt x="17" y="4"/>
                      </a:moveTo>
                      <a:cubicBezTo>
                        <a:pt x="17" y="4"/>
                        <a:pt x="17" y="4"/>
                        <a:pt x="17" y="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6"/>
                <p:cNvSpPr>
                  <a:spLocks/>
                </p:cNvSpPr>
                <p:nvPr/>
              </p:nvSpPr>
              <p:spPr bwMode="auto">
                <a:xfrm>
                  <a:off x="1077" y="2583"/>
                  <a:ext cx="110" cy="33"/>
                </a:xfrm>
                <a:custGeom>
                  <a:avLst/>
                  <a:gdLst>
                    <a:gd name="T0" fmla="*/ 2 w 20"/>
                    <a:gd name="T1" fmla="*/ 6 h 6"/>
                    <a:gd name="T2" fmla="*/ 11 w 20"/>
                    <a:gd name="T3" fmla="*/ 3 h 6"/>
                    <a:gd name="T4" fmla="*/ 19 w 20"/>
                    <a:gd name="T5" fmla="*/ 6 h 6"/>
                    <a:gd name="T6" fmla="*/ 20 w 20"/>
                    <a:gd name="T7" fmla="*/ 5 h 6"/>
                    <a:gd name="T8" fmla="*/ 10 w 20"/>
                    <a:gd name="T9" fmla="*/ 0 h 6"/>
                    <a:gd name="T10" fmla="*/ 0 w 20"/>
                    <a:gd name="T11" fmla="*/ 4 h 6"/>
                    <a:gd name="T12" fmla="*/ 2 w 2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0" h="6">
                      <a:moveTo>
                        <a:pt x="2" y="6"/>
                      </a:moveTo>
                      <a:cubicBezTo>
                        <a:pt x="3" y="4"/>
                        <a:pt x="8" y="2"/>
                        <a:pt x="11" y="3"/>
                      </a:cubicBezTo>
                      <a:cubicBezTo>
                        <a:pt x="14" y="3"/>
                        <a:pt x="18" y="4"/>
                        <a:pt x="19" y="6"/>
                      </a:cubicBezTo>
                      <a:cubicBezTo>
                        <a:pt x="20" y="5"/>
                        <a:pt x="20" y="5"/>
                        <a:pt x="20" y="5"/>
                      </a:cubicBezTo>
                      <a:cubicBezTo>
                        <a:pt x="20" y="2"/>
                        <a:pt x="15" y="1"/>
                        <a:pt x="10" y="0"/>
                      </a:cubicBezTo>
                      <a:cubicBezTo>
                        <a:pt x="7" y="0"/>
                        <a:pt x="0" y="2"/>
                        <a:pt x="0" y="4"/>
                      </a:cubicBezTo>
                      <a:cubicBezTo>
                        <a:pt x="1" y="5"/>
                        <a:pt x="1" y="5"/>
                        <a:pt x="2"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7"/>
                <p:cNvSpPr>
                  <a:spLocks/>
                </p:cNvSpPr>
                <p:nvPr/>
              </p:nvSpPr>
              <p:spPr bwMode="auto">
                <a:xfrm>
                  <a:off x="923" y="2611"/>
                  <a:ext cx="27" cy="44"/>
                </a:xfrm>
                <a:custGeom>
                  <a:avLst/>
                  <a:gdLst>
                    <a:gd name="T0" fmla="*/ 0 w 5"/>
                    <a:gd name="T1" fmla="*/ 0 h 8"/>
                    <a:gd name="T2" fmla="*/ 0 w 5"/>
                    <a:gd name="T3" fmla="*/ 8 h 8"/>
                    <a:gd name="T4" fmla="*/ 1 w 5"/>
                    <a:gd name="T5" fmla="*/ 8 h 8"/>
                    <a:gd name="T6" fmla="*/ 0 w 5"/>
                    <a:gd name="T7" fmla="*/ 0 h 8"/>
                  </a:gdLst>
                  <a:ahLst/>
                  <a:cxnLst>
                    <a:cxn ang="0">
                      <a:pos x="T0" y="T1"/>
                    </a:cxn>
                    <a:cxn ang="0">
                      <a:pos x="T2" y="T3"/>
                    </a:cxn>
                    <a:cxn ang="0">
                      <a:pos x="T4" y="T5"/>
                    </a:cxn>
                    <a:cxn ang="0">
                      <a:pos x="T6" y="T7"/>
                    </a:cxn>
                  </a:cxnLst>
                  <a:rect l="0" t="0" r="r" b="b"/>
                  <a:pathLst>
                    <a:path w="5" h="8">
                      <a:moveTo>
                        <a:pt x="0" y="0"/>
                      </a:moveTo>
                      <a:cubicBezTo>
                        <a:pt x="0" y="8"/>
                        <a:pt x="0" y="8"/>
                        <a:pt x="0" y="8"/>
                      </a:cubicBezTo>
                      <a:cubicBezTo>
                        <a:pt x="1" y="8"/>
                        <a:pt x="1" y="8"/>
                        <a:pt x="1" y="8"/>
                      </a:cubicBezTo>
                      <a:cubicBezTo>
                        <a:pt x="5" y="6"/>
                        <a:pt x="4" y="3"/>
                        <a:pt x="0"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9"/>
                <p:cNvSpPr>
                  <a:spLocks/>
                </p:cNvSpPr>
                <p:nvPr/>
              </p:nvSpPr>
              <p:spPr bwMode="auto">
                <a:xfrm>
                  <a:off x="658" y="2826"/>
                  <a:ext cx="866" cy="244"/>
                </a:xfrm>
                <a:custGeom>
                  <a:avLst/>
                  <a:gdLst>
                    <a:gd name="T0" fmla="*/ 157 w 157"/>
                    <a:gd name="T1" fmla="*/ 6 h 44"/>
                    <a:gd name="T2" fmla="*/ 156 w 157"/>
                    <a:gd name="T3" fmla="*/ 1 h 44"/>
                    <a:gd name="T4" fmla="*/ 118 w 157"/>
                    <a:gd name="T5" fmla="*/ 4 h 44"/>
                    <a:gd name="T6" fmla="*/ 13 w 157"/>
                    <a:gd name="T7" fmla="*/ 4 h 44"/>
                    <a:gd name="T8" fmla="*/ 9 w 157"/>
                    <a:gd name="T9" fmla="*/ 30 h 44"/>
                    <a:gd name="T10" fmla="*/ 90 w 157"/>
                    <a:gd name="T11" fmla="*/ 38 h 44"/>
                    <a:gd name="T12" fmla="*/ 124 w 157"/>
                    <a:gd name="T13" fmla="*/ 42 h 44"/>
                    <a:gd name="T14" fmla="*/ 155 w 157"/>
                    <a:gd name="T15" fmla="*/ 44 h 44"/>
                    <a:gd name="T16" fmla="*/ 156 w 157"/>
                    <a:gd name="T17" fmla="*/ 39 h 44"/>
                    <a:gd name="T18" fmla="*/ 157 w 157"/>
                    <a:gd name="T19" fmla="*/ 26 h 44"/>
                    <a:gd name="T20" fmla="*/ 149 w 157"/>
                    <a:gd name="T21" fmla="*/ 16 h 44"/>
                    <a:gd name="T22" fmla="*/ 157 w 157"/>
                    <a:gd name="T2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44">
                      <a:moveTo>
                        <a:pt x="157" y="6"/>
                      </a:moveTo>
                      <a:cubicBezTo>
                        <a:pt x="157" y="4"/>
                        <a:pt x="157" y="2"/>
                        <a:pt x="156" y="1"/>
                      </a:cubicBezTo>
                      <a:cubicBezTo>
                        <a:pt x="154" y="0"/>
                        <a:pt x="131" y="3"/>
                        <a:pt x="118" y="4"/>
                      </a:cubicBezTo>
                      <a:cubicBezTo>
                        <a:pt x="105" y="5"/>
                        <a:pt x="25" y="6"/>
                        <a:pt x="13" y="4"/>
                      </a:cubicBezTo>
                      <a:cubicBezTo>
                        <a:pt x="1" y="3"/>
                        <a:pt x="0" y="27"/>
                        <a:pt x="9" y="30"/>
                      </a:cubicBezTo>
                      <a:cubicBezTo>
                        <a:pt x="13" y="31"/>
                        <a:pt x="53" y="35"/>
                        <a:pt x="90" y="38"/>
                      </a:cubicBezTo>
                      <a:cubicBezTo>
                        <a:pt x="97" y="30"/>
                        <a:pt x="115" y="28"/>
                        <a:pt x="124" y="42"/>
                      </a:cubicBezTo>
                      <a:cubicBezTo>
                        <a:pt x="142" y="43"/>
                        <a:pt x="155" y="44"/>
                        <a:pt x="155" y="44"/>
                      </a:cubicBezTo>
                      <a:cubicBezTo>
                        <a:pt x="155" y="44"/>
                        <a:pt x="156" y="42"/>
                        <a:pt x="156" y="39"/>
                      </a:cubicBezTo>
                      <a:cubicBezTo>
                        <a:pt x="157" y="37"/>
                        <a:pt x="157" y="32"/>
                        <a:pt x="157" y="26"/>
                      </a:cubicBezTo>
                      <a:cubicBezTo>
                        <a:pt x="152" y="26"/>
                        <a:pt x="149" y="19"/>
                        <a:pt x="149" y="16"/>
                      </a:cubicBezTo>
                      <a:cubicBezTo>
                        <a:pt x="149" y="14"/>
                        <a:pt x="152" y="8"/>
                        <a:pt x="157" y="6"/>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51"/>
                <p:cNvSpPr>
                  <a:spLocks noChangeArrowheads="1"/>
                </p:cNvSpPr>
                <p:nvPr/>
              </p:nvSpPr>
              <p:spPr bwMode="auto">
                <a:xfrm>
                  <a:off x="768" y="2898"/>
                  <a:ext cx="160" cy="94"/>
                </a:xfrm>
                <a:prstGeom prst="ellipse">
                  <a:avLst/>
                </a:prstGeom>
                <a:solidFill>
                  <a:srgbClr val="A74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2"/>
                <p:cNvSpPr>
                  <a:spLocks/>
                </p:cNvSpPr>
                <p:nvPr/>
              </p:nvSpPr>
              <p:spPr bwMode="auto">
                <a:xfrm>
                  <a:off x="779" y="2915"/>
                  <a:ext cx="149" cy="77"/>
                </a:xfrm>
                <a:custGeom>
                  <a:avLst/>
                  <a:gdLst>
                    <a:gd name="T0" fmla="*/ 24 w 27"/>
                    <a:gd name="T1" fmla="*/ 0 h 14"/>
                    <a:gd name="T2" fmla="*/ 25 w 27"/>
                    <a:gd name="T3" fmla="*/ 4 h 14"/>
                    <a:gd name="T4" fmla="*/ 11 w 27"/>
                    <a:gd name="T5" fmla="*/ 12 h 14"/>
                    <a:gd name="T6" fmla="*/ 0 w 27"/>
                    <a:gd name="T7" fmla="*/ 9 h 14"/>
                    <a:gd name="T8" fmla="*/ 13 w 27"/>
                    <a:gd name="T9" fmla="*/ 14 h 14"/>
                    <a:gd name="T10" fmla="*/ 27 w 27"/>
                    <a:gd name="T11" fmla="*/ 5 h 14"/>
                    <a:gd name="T12" fmla="*/ 24 w 2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4" y="0"/>
                      </a:moveTo>
                      <a:cubicBezTo>
                        <a:pt x="25" y="1"/>
                        <a:pt x="25" y="2"/>
                        <a:pt x="25" y="4"/>
                      </a:cubicBezTo>
                      <a:cubicBezTo>
                        <a:pt x="25" y="9"/>
                        <a:pt x="19" y="12"/>
                        <a:pt x="11" y="12"/>
                      </a:cubicBezTo>
                      <a:cubicBezTo>
                        <a:pt x="6" y="12"/>
                        <a:pt x="2" y="11"/>
                        <a:pt x="0" y="9"/>
                      </a:cubicBezTo>
                      <a:cubicBezTo>
                        <a:pt x="2" y="12"/>
                        <a:pt x="7" y="14"/>
                        <a:pt x="13" y="14"/>
                      </a:cubicBezTo>
                      <a:cubicBezTo>
                        <a:pt x="20" y="14"/>
                        <a:pt x="27" y="10"/>
                        <a:pt x="27" y="5"/>
                      </a:cubicBezTo>
                      <a:cubicBezTo>
                        <a:pt x="27" y="3"/>
                        <a:pt x="25" y="1"/>
                        <a:pt x="24" y="0"/>
                      </a:cubicBezTo>
                      <a:close/>
                    </a:path>
                  </a:pathLst>
                </a:custGeom>
                <a:solidFill>
                  <a:srgbClr val="7733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1303" y="2898"/>
                  <a:ext cx="89" cy="50"/>
                </a:xfrm>
                <a:custGeom>
                  <a:avLst/>
                  <a:gdLst>
                    <a:gd name="T0" fmla="*/ 14 w 16"/>
                    <a:gd name="T1" fmla="*/ 0 h 9"/>
                    <a:gd name="T2" fmla="*/ 14 w 16"/>
                    <a:gd name="T3" fmla="*/ 1 h 9"/>
                    <a:gd name="T4" fmla="*/ 6 w 16"/>
                    <a:gd name="T5" fmla="*/ 7 h 9"/>
                    <a:gd name="T6" fmla="*/ 0 w 16"/>
                    <a:gd name="T7" fmla="*/ 5 h 9"/>
                    <a:gd name="T8" fmla="*/ 8 w 16"/>
                    <a:gd name="T9" fmla="*/ 9 h 9"/>
                    <a:gd name="T10" fmla="*/ 16 w 16"/>
                    <a:gd name="T11" fmla="*/ 4 h 9"/>
                    <a:gd name="T12" fmla="*/ 14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4" y="0"/>
                      </a:moveTo>
                      <a:cubicBezTo>
                        <a:pt x="14" y="0"/>
                        <a:pt x="14" y="1"/>
                        <a:pt x="14" y="1"/>
                      </a:cubicBezTo>
                      <a:cubicBezTo>
                        <a:pt x="14" y="4"/>
                        <a:pt x="10" y="7"/>
                        <a:pt x="6" y="7"/>
                      </a:cubicBezTo>
                      <a:cubicBezTo>
                        <a:pt x="3" y="7"/>
                        <a:pt x="1" y="6"/>
                        <a:pt x="0" y="5"/>
                      </a:cubicBezTo>
                      <a:cubicBezTo>
                        <a:pt x="1" y="7"/>
                        <a:pt x="4" y="9"/>
                        <a:pt x="8" y="9"/>
                      </a:cubicBezTo>
                      <a:cubicBezTo>
                        <a:pt x="12" y="9"/>
                        <a:pt x="16" y="6"/>
                        <a:pt x="16" y="4"/>
                      </a:cubicBezTo>
                      <a:cubicBezTo>
                        <a:pt x="16" y="2"/>
                        <a:pt x="15" y="1"/>
                        <a:pt x="14" y="0"/>
                      </a:cubicBezTo>
                      <a:close/>
                    </a:path>
                  </a:pathLst>
                </a:custGeom>
                <a:solidFill>
                  <a:srgbClr val="672A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5"/>
                <p:cNvSpPr>
                  <a:spLocks noChangeArrowheads="1"/>
                </p:cNvSpPr>
                <p:nvPr/>
              </p:nvSpPr>
              <p:spPr bwMode="auto">
                <a:xfrm>
                  <a:off x="900" y="2970"/>
                  <a:ext cx="67" cy="44"/>
                </a:xfrm>
                <a:prstGeom prst="ellipse">
                  <a:avLst/>
                </a:prstGeom>
                <a:solidFill>
                  <a:srgbClr val="873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900" y="2976"/>
                  <a:ext cx="67" cy="38"/>
                </a:xfrm>
                <a:custGeom>
                  <a:avLst/>
                  <a:gdLst>
                    <a:gd name="T0" fmla="*/ 10 w 12"/>
                    <a:gd name="T1" fmla="*/ 0 h 7"/>
                    <a:gd name="T2" fmla="*/ 10 w 12"/>
                    <a:gd name="T3" fmla="*/ 1 h 7"/>
                    <a:gd name="T4" fmla="*/ 4 w 12"/>
                    <a:gd name="T5" fmla="*/ 5 h 7"/>
                    <a:gd name="T6" fmla="*/ 0 w 12"/>
                    <a:gd name="T7" fmla="*/ 4 h 7"/>
                    <a:gd name="T8" fmla="*/ 6 w 12"/>
                    <a:gd name="T9" fmla="*/ 7 h 7"/>
                    <a:gd name="T10" fmla="*/ 12 w 12"/>
                    <a:gd name="T11" fmla="*/ 3 h 7"/>
                    <a:gd name="T12" fmla="*/ 10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0" y="0"/>
                      </a:moveTo>
                      <a:cubicBezTo>
                        <a:pt x="10" y="1"/>
                        <a:pt x="10" y="1"/>
                        <a:pt x="10" y="1"/>
                      </a:cubicBezTo>
                      <a:cubicBezTo>
                        <a:pt x="10" y="3"/>
                        <a:pt x="8" y="5"/>
                        <a:pt x="4" y="5"/>
                      </a:cubicBezTo>
                      <a:cubicBezTo>
                        <a:pt x="3" y="5"/>
                        <a:pt x="2" y="5"/>
                        <a:pt x="0" y="4"/>
                      </a:cubicBezTo>
                      <a:cubicBezTo>
                        <a:pt x="1" y="6"/>
                        <a:pt x="3" y="7"/>
                        <a:pt x="6" y="7"/>
                      </a:cubicBezTo>
                      <a:cubicBezTo>
                        <a:pt x="9" y="7"/>
                        <a:pt x="12" y="5"/>
                        <a:pt x="12" y="3"/>
                      </a:cubicBezTo>
                      <a:cubicBezTo>
                        <a:pt x="12" y="2"/>
                        <a:pt x="11" y="1"/>
                        <a:pt x="10" y="0"/>
                      </a:cubicBezTo>
                      <a:close/>
                    </a:path>
                  </a:pathLst>
                </a:custGeom>
                <a:solidFill>
                  <a:srgbClr val="5A2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7"/>
                <p:cNvSpPr>
                  <a:spLocks/>
                </p:cNvSpPr>
                <p:nvPr/>
              </p:nvSpPr>
              <p:spPr bwMode="auto">
                <a:xfrm>
                  <a:off x="1287" y="2694"/>
                  <a:ext cx="419" cy="553"/>
                </a:xfrm>
                <a:custGeom>
                  <a:avLst/>
                  <a:gdLst>
                    <a:gd name="T0" fmla="*/ 56 w 76"/>
                    <a:gd name="T1" fmla="*/ 88 h 100"/>
                    <a:gd name="T2" fmla="*/ 56 w 76"/>
                    <a:gd name="T3" fmla="*/ 88 h 100"/>
                    <a:gd name="T4" fmla="*/ 68 w 76"/>
                    <a:gd name="T5" fmla="*/ 64 h 100"/>
                    <a:gd name="T6" fmla="*/ 53 w 76"/>
                    <a:gd name="T7" fmla="*/ 5 h 100"/>
                    <a:gd name="T8" fmla="*/ 5 w 76"/>
                    <a:gd name="T9" fmla="*/ 43 h 100"/>
                    <a:gd name="T10" fmla="*/ 1 w 76"/>
                    <a:gd name="T11" fmla="*/ 70 h 100"/>
                    <a:gd name="T12" fmla="*/ 1 w 76"/>
                    <a:gd name="T13" fmla="*/ 70 h 100"/>
                    <a:gd name="T14" fmla="*/ 7 w 76"/>
                    <a:gd name="T15" fmla="*/ 86 h 100"/>
                    <a:gd name="T16" fmla="*/ 22 w 76"/>
                    <a:gd name="T17" fmla="*/ 97 h 100"/>
                    <a:gd name="T18" fmla="*/ 42 w 76"/>
                    <a:gd name="T19" fmla="*/ 97 h 100"/>
                    <a:gd name="T20" fmla="*/ 56 w 76"/>
                    <a:gd name="T21"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0">
                      <a:moveTo>
                        <a:pt x="56" y="88"/>
                      </a:moveTo>
                      <a:cubicBezTo>
                        <a:pt x="56" y="88"/>
                        <a:pt x="56" y="88"/>
                        <a:pt x="56" y="88"/>
                      </a:cubicBezTo>
                      <a:cubicBezTo>
                        <a:pt x="61" y="82"/>
                        <a:pt x="65" y="74"/>
                        <a:pt x="68" y="64"/>
                      </a:cubicBezTo>
                      <a:cubicBezTo>
                        <a:pt x="76" y="41"/>
                        <a:pt x="67" y="9"/>
                        <a:pt x="53" y="5"/>
                      </a:cubicBezTo>
                      <a:cubicBezTo>
                        <a:pt x="39" y="0"/>
                        <a:pt x="13" y="20"/>
                        <a:pt x="5" y="43"/>
                      </a:cubicBezTo>
                      <a:cubicBezTo>
                        <a:pt x="2" y="53"/>
                        <a:pt x="0" y="62"/>
                        <a:pt x="1" y="70"/>
                      </a:cubicBezTo>
                      <a:cubicBezTo>
                        <a:pt x="1" y="70"/>
                        <a:pt x="1" y="70"/>
                        <a:pt x="1" y="70"/>
                      </a:cubicBezTo>
                      <a:cubicBezTo>
                        <a:pt x="1" y="76"/>
                        <a:pt x="3" y="81"/>
                        <a:pt x="7" y="86"/>
                      </a:cubicBezTo>
                      <a:cubicBezTo>
                        <a:pt x="10" y="91"/>
                        <a:pt x="16" y="95"/>
                        <a:pt x="22" y="97"/>
                      </a:cubicBezTo>
                      <a:cubicBezTo>
                        <a:pt x="29" y="100"/>
                        <a:pt x="35" y="99"/>
                        <a:pt x="42" y="97"/>
                      </a:cubicBezTo>
                      <a:cubicBezTo>
                        <a:pt x="47" y="96"/>
                        <a:pt x="52" y="93"/>
                        <a:pt x="56" y="88"/>
                      </a:cubicBezTo>
                    </a:path>
                  </a:pathLst>
                </a:custGeom>
                <a:solidFill>
                  <a:srgbClr val="488CA7"/>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1516" y="2926"/>
                  <a:ext cx="508" cy="343"/>
                </a:xfrm>
                <a:custGeom>
                  <a:avLst/>
                  <a:gdLst>
                    <a:gd name="T0" fmla="*/ 18 w 92"/>
                    <a:gd name="T1" fmla="*/ 58 h 62"/>
                    <a:gd name="T2" fmla="*/ 18 w 92"/>
                    <a:gd name="T3" fmla="*/ 58 h 62"/>
                    <a:gd name="T4" fmla="*/ 43 w 92"/>
                    <a:gd name="T5" fmla="*/ 62 h 62"/>
                    <a:gd name="T6" fmla="*/ 92 w 92"/>
                    <a:gd name="T7" fmla="*/ 31 h 62"/>
                    <a:gd name="T8" fmla="*/ 44 w 92"/>
                    <a:gd name="T9" fmla="*/ 0 h 62"/>
                    <a:gd name="T10" fmla="*/ 19 w 92"/>
                    <a:gd name="T11" fmla="*/ 4 h 62"/>
                    <a:gd name="T12" fmla="*/ 18 w 92"/>
                    <a:gd name="T13" fmla="*/ 4 h 62"/>
                    <a:gd name="T14" fmla="*/ 6 w 92"/>
                    <a:gd name="T15" fmla="*/ 14 h 62"/>
                    <a:gd name="T16" fmla="*/ 0 w 92"/>
                    <a:gd name="T17" fmla="*/ 31 h 62"/>
                    <a:gd name="T18" fmla="*/ 6 w 92"/>
                    <a:gd name="T19" fmla="*/ 48 h 62"/>
                    <a:gd name="T20" fmla="*/ 18 w 92"/>
                    <a:gd name="T21" fmla="*/ 58 h 62"/>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957" y="9355"/>
                      </a:moveTo>
                      <a:lnTo>
                        <a:pt x="1957" y="9355"/>
                      </a:lnTo>
                      <a:cubicBezTo>
                        <a:pt x="2717" y="9839"/>
                        <a:pt x="3696" y="10000"/>
                        <a:pt x="4674" y="10000"/>
                      </a:cubicBezTo>
                      <a:cubicBezTo>
                        <a:pt x="7174" y="10000"/>
                        <a:pt x="10000" y="7258"/>
                        <a:pt x="10000" y="5000"/>
                      </a:cubicBezTo>
                      <a:cubicBezTo>
                        <a:pt x="10000" y="2742"/>
                        <a:pt x="7283" y="0"/>
                        <a:pt x="4783" y="0"/>
                      </a:cubicBezTo>
                      <a:cubicBezTo>
                        <a:pt x="3696" y="0"/>
                        <a:pt x="2826" y="161"/>
                        <a:pt x="2065" y="645"/>
                      </a:cubicBezTo>
                      <a:cubicBezTo>
                        <a:pt x="1417" y="1051"/>
                        <a:pt x="978" y="1613"/>
                        <a:pt x="652" y="2258"/>
                      </a:cubicBezTo>
                      <a:cubicBezTo>
                        <a:pt x="326" y="2903"/>
                        <a:pt x="109" y="3871"/>
                        <a:pt x="0" y="5000"/>
                      </a:cubicBezTo>
                      <a:cubicBezTo>
                        <a:pt x="0" y="5968"/>
                        <a:pt x="326" y="6936"/>
                        <a:pt x="652" y="7742"/>
                      </a:cubicBezTo>
                      <a:cubicBezTo>
                        <a:pt x="978" y="8548"/>
                        <a:pt x="1413" y="9032"/>
                        <a:pt x="1957" y="9355"/>
                      </a:cubicBezTo>
                    </a:path>
                  </a:pathLst>
                </a:custGeom>
                <a:solidFill>
                  <a:srgbClr val="5DBACA"/>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8"/>
                <p:cNvSpPr>
                  <a:spLocks noEditPoints="1"/>
                </p:cNvSpPr>
                <p:nvPr/>
              </p:nvSpPr>
              <p:spPr bwMode="auto">
                <a:xfrm>
                  <a:off x="1524" y="3059"/>
                  <a:ext cx="39" cy="149"/>
                </a:xfrm>
                <a:custGeom>
                  <a:avLst/>
                  <a:gdLst>
                    <a:gd name="T0" fmla="*/ 7 w 7"/>
                    <a:gd name="T1" fmla="*/ 26 h 27"/>
                    <a:gd name="T2" fmla="*/ 7 w 7"/>
                    <a:gd name="T3" fmla="*/ 26 h 27"/>
                    <a:gd name="T4" fmla="*/ 7 w 7"/>
                    <a:gd name="T5" fmla="*/ 27 h 27"/>
                    <a:gd name="T6" fmla="*/ 7 w 7"/>
                    <a:gd name="T7" fmla="*/ 27 h 27"/>
                    <a:gd name="T8" fmla="*/ 7 w 7"/>
                    <a:gd name="T9" fmla="*/ 26 h 27"/>
                    <a:gd name="T10" fmla="*/ 0 w 7"/>
                    <a:gd name="T11" fmla="*/ 0 h 27"/>
                    <a:gd name="T12" fmla="*/ 0 w 7"/>
                    <a:gd name="T13" fmla="*/ 0 h 27"/>
                    <a:gd name="T14" fmla="*/ 0 w 7"/>
                    <a:gd name="T15" fmla="*/ 4 h 27"/>
                    <a:gd name="T16" fmla="*/ 0 w 7"/>
                    <a:gd name="T17" fmla="*/ 6 h 27"/>
                    <a:gd name="T18" fmla="*/ 0 w 7"/>
                    <a:gd name="T19" fmla="*/ 6 h 27"/>
                    <a:gd name="T20" fmla="*/ 0 w 7"/>
                    <a:gd name="T21" fmla="*/ 0 h 27"/>
                    <a:gd name="T22" fmla="*/ 0 w 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7">
                      <a:moveTo>
                        <a:pt x="7" y="26"/>
                      </a:moveTo>
                      <a:cubicBezTo>
                        <a:pt x="7" y="26"/>
                        <a:pt x="7" y="26"/>
                        <a:pt x="7" y="26"/>
                      </a:cubicBezTo>
                      <a:cubicBezTo>
                        <a:pt x="7" y="26"/>
                        <a:pt x="7" y="27"/>
                        <a:pt x="7" y="27"/>
                      </a:cubicBezTo>
                      <a:cubicBezTo>
                        <a:pt x="7" y="27"/>
                        <a:pt x="7" y="27"/>
                        <a:pt x="7" y="27"/>
                      </a:cubicBezTo>
                      <a:cubicBezTo>
                        <a:pt x="7" y="27"/>
                        <a:pt x="7" y="26"/>
                        <a:pt x="7" y="26"/>
                      </a:cubicBezTo>
                      <a:moveTo>
                        <a:pt x="0" y="0"/>
                      </a:moveTo>
                      <a:cubicBezTo>
                        <a:pt x="0" y="0"/>
                        <a:pt x="0" y="0"/>
                        <a:pt x="0" y="0"/>
                      </a:cubicBezTo>
                      <a:cubicBezTo>
                        <a:pt x="0" y="2"/>
                        <a:pt x="0" y="3"/>
                        <a:pt x="0" y="4"/>
                      </a:cubicBezTo>
                      <a:cubicBezTo>
                        <a:pt x="0" y="5"/>
                        <a:pt x="0" y="5"/>
                        <a:pt x="0" y="6"/>
                      </a:cubicBezTo>
                      <a:cubicBezTo>
                        <a:pt x="0" y="6"/>
                        <a:pt x="0" y="6"/>
                        <a:pt x="0" y="6"/>
                      </a:cubicBezTo>
                      <a:cubicBezTo>
                        <a:pt x="0" y="4"/>
                        <a:pt x="0" y="2"/>
                        <a:pt x="0" y="0"/>
                      </a:cubicBezTo>
                      <a:cubicBezTo>
                        <a:pt x="0" y="0"/>
                        <a:pt x="0" y="0"/>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A6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Oval 80"/>
                <p:cNvSpPr>
                  <a:spLocks noChangeArrowheads="1"/>
                </p:cNvSpPr>
                <p:nvPr/>
              </p:nvSpPr>
              <p:spPr bwMode="auto">
                <a:xfrm>
                  <a:off x="1552" y="3192"/>
                  <a:ext cx="1" cy="1"/>
                </a:xfrm>
                <a:prstGeom prst="ellipse">
                  <a:avLst/>
                </a:pr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81"/>
                <p:cNvSpPr>
                  <a:spLocks/>
                </p:cNvSpPr>
                <p:nvPr/>
              </p:nvSpPr>
              <p:spPr bwMode="auto">
                <a:xfrm>
                  <a:off x="1518" y="3092"/>
                  <a:ext cx="6" cy="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1"/>
                        <a:pt x="0" y="1"/>
                      </a:cubicBezTo>
                      <a:cubicBezTo>
                        <a:pt x="1" y="0"/>
                        <a:pt x="1" y="0"/>
                        <a:pt x="1"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82"/>
                <p:cNvSpPr>
                  <a:spLocks/>
                </p:cNvSpPr>
                <p:nvPr/>
              </p:nvSpPr>
              <p:spPr bwMode="auto">
                <a:xfrm>
                  <a:off x="1552" y="3192"/>
                  <a:ext cx="11" cy="11"/>
                </a:xfrm>
                <a:custGeom>
                  <a:avLst/>
                  <a:gdLst>
                    <a:gd name="T0" fmla="*/ 0 w 2"/>
                    <a:gd name="T1" fmla="*/ 0 h 2"/>
                    <a:gd name="T2" fmla="*/ 2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2"/>
                      </a:cubicBezTo>
                      <a:cubicBezTo>
                        <a:pt x="2" y="2"/>
                        <a:pt x="2" y="2"/>
                        <a:pt x="2" y="2"/>
                      </a:cubicBezTo>
                      <a:cubicBezTo>
                        <a:pt x="1" y="1"/>
                        <a:pt x="1" y="1"/>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8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90"/>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91"/>
                <p:cNvSpPr>
                  <a:spLocks noEditPoints="1"/>
                </p:cNvSpPr>
                <p:nvPr/>
              </p:nvSpPr>
              <p:spPr bwMode="auto">
                <a:xfrm>
                  <a:off x="1524" y="3131"/>
                  <a:ext cx="28" cy="61"/>
                </a:xfrm>
                <a:custGeom>
                  <a:avLst/>
                  <a:gdLst>
                    <a:gd name="T0" fmla="*/ 5 w 5"/>
                    <a:gd name="T1" fmla="*/ 11 h 11"/>
                    <a:gd name="T2" fmla="*/ 5 w 5"/>
                    <a:gd name="T3" fmla="*/ 11 h 11"/>
                    <a:gd name="T4" fmla="*/ 5 w 5"/>
                    <a:gd name="T5" fmla="*/ 11 h 11"/>
                    <a:gd name="T6" fmla="*/ 0 w 5"/>
                    <a:gd name="T7" fmla="*/ 0 h 11"/>
                    <a:gd name="T8" fmla="*/ 0 w 5"/>
                    <a:gd name="T9" fmla="*/ 0 h 11"/>
                    <a:gd name="T10" fmla="*/ 5 w 5"/>
                    <a:gd name="T11" fmla="*/ 11 h 11"/>
                    <a:gd name="T12" fmla="*/ 0 w 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11"/>
                      </a:moveTo>
                      <a:cubicBezTo>
                        <a:pt x="5" y="11"/>
                        <a:pt x="5" y="11"/>
                        <a:pt x="5" y="11"/>
                      </a:cubicBezTo>
                      <a:cubicBezTo>
                        <a:pt x="5" y="11"/>
                        <a:pt x="5" y="11"/>
                        <a:pt x="5" y="11"/>
                      </a:cubicBezTo>
                      <a:moveTo>
                        <a:pt x="0" y="0"/>
                      </a:moveTo>
                      <a:cubicBezTo>
                        <a:pt x="0" y="0"/>
                        <a:pt x="0" y="0"/>
                        <a:pt x="0" y="0"/>
                      </a:cubicBezTo>
                      <a:cubicBezTo>
                        <a:pt x="1" y="4"/>
                        <a:pt x="3" y="8"/>
                        <a:pt x="5" y="11"/>
                      </a:cubicBezTo>
                      <a:cubicBezTo>
                        <a:pt x="3" y="8"/>
                        <a:pt x="1" y="4"/>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95"/>
                <p:cNvSpPr>
                  <a:spLocks/>
                </p:cNvSpPr>
                <p:nvPr/>
              </p:nvSpPr>
              <p:spPr bwMode="auto">
                <a:xfrm>
                  <a:off x="172" y="2793"/>
                  <a:ext cx="1291" cy="531"/>
                </a:xfrm>
                <a:custGeom>
                  <a:avLst/>
                  <a:gdLst>
                    <a:gd name="T0" fmla="*/ 57 w 234"/>
                    <a:gd name="T1" fmla="*/ 12 h 96"/>
                    <a:gd name="T2" fmla="*/ 62 w 234"/>
                    <a:gd name="T3" fmla="*/ 10 h 96"/>
                    <a:gd name="T4" fmla="*/ 66 w 234"/>
                    <a:gd name="T5" fmla="*/ 7 h 96"/>
                    <a:gd name="T6" fmla="*/ 71 w 234"/>
                    <a:gd name="T7" fmla="*/ 5 h 96"/>
                    <a:gd name="T8" fmla="*/ 75 w 234"/>
                    <a:gd name="T9" fmla="*/ 3 h 96"/>
                    <a:gd name="T10" fmla="*/ 81 w 234"/>
                    <a:gd name="T11" fmla="*/ 1 h 96"/>
                    <a:gd name="T12" fmla="*/ 86 w 234"/>
                    <a:gd name="T13" fmla="*/ 0 h 96"/>
                    <a:gd name="T14" fmla="*/ 88 w 234"/>
                    <a:gd name="T15" fmla="*/ 0 h 96"/>
                    <a:gd name="T16" fmla="*/ 93 w 234"/>
                    <a:gd name="T17" fmla="*/ 1 h 96"/>
                    <a:gd name="T18" fmla="*/ 97 w 234"/>
                    <a:gd name="T19" fmla="*/ 2 h 96"/>
                    <a:gd name="T20" fmla="*/ 101 w 234"/>
                    <a:gd name="T21" fmla="*/ 2 h 96"/>
                    <a:gd name="T22" fmla="*/ 104 w 234"/>
                    <a:gd name="T23" fmla="*/ 2 h 96"/>
                    <a:gd name="T24" fmla="*/ 108 w 234"/>
                    <a:gd name="T25" fmla="*/ 3 h 96"/>
                    <a:gd name="T26" fmla="*/ 111 w 234"/>
                    <a:gd name="T27" fmla="*/ 4 h 96"/>
                    <a:gd name="T28" fmla="*/ 115 w 234"/>
                    <a:gd name="T29" fmla="*/ 5 h 96"/>
                    <a:gd name="T30" fmla="*/ 118 w 234"/>
                    <a:gd name="T31" fmla="*/ 6 h 96"/>
                    <a:gd name="T32" fmla="*/ 119 w 234"/>
                    <a:gd name="T33" fmla="*/ 7 h 96"/>
                    <a:gd name="T34" fmla="*/ 136 w 234"/>
                    <a:gd name="T35" fmla="*/ 8 h 96"/>
                    <a:gd name="T36" fmla="*/ 141 w 234"/>
                    <a:gd name="T37" fmla="*/ 5 h 96"/>
                    <a:gd name="T38" fmla="*/ 168 w 234"/>
                    <a:gd name="T39" fmla="*/ 22 h 96"/>
                    <a:gd name="T40" fmla="*/ 175 w 234"/>
                    <a:gd name="T41" fmla="*/ 32 h 96"/>
                    <a:gd name="T42" fmla="*/ 203 w 234"/>
                    <a:gd name="T43" fmla="*/ 26 h 96"/>
                    <a:gd name="T44" fmla="*/ 224 w 234"/>
                    <a:gd name="T45" fmla="*/ 28 h 96"/>
                    <a:gd name="T46" fmla="*/ 221 w 234"/>
                    <a:gd name="T47" fmla="*/ 50 h 96"/>
                    <a:gd name="T48" fmla="*/ 197 w 234"/>
                    <a:gd name="T49" fmla="*/ 53 h 96"/>
                    <a:gd name="T50" fmla="*/ 170 w 234"/>
                    <a:gd name="T51" fmla="*/ 55 h 96"/>
                    <a:gd name="T52" fmla="*/ 175 w 234"/>
                    <a:gd name="T53" fmla="*/ 56 h 96"/>
                    <a:gd name="T54" fmla="*/ 158 w 234"/>
                    <a:gd name="T55" fmla="*/ 74 h 96"/>
                    <a:gd name="T56" fmla="*/ 144 w 234"/>
                    <a:gd name="T57" fmla="*/ 77 h 96"/>
                    <a:gd name="T58" fmla="*/ 135 w 234"/>
                    <a:gd name="T59" fmla="*/ 72 h 96"/>
                    <a:gd name="T60" fmla="*/ 82 w 234"/>
                    <a:gd name="T61" fmla="*/ 80 h 96"/>
                    <a:gd name="T62" fmla="*/ 87 w 234"/>
                    <a:gd name="T63" fmla="*/ 93 h 96"/>
                    <a:gd name="T64" fmla="*/ 34 w 234"/>
                    <a:gd name="T65" fmla="*/ 67 h 96"/>
                    <a:gd name="T66" fmla="*/ 5 w 234"/>
                    <a:gd name="T67" fmla="*/ 50 h 96"/>
                    <a:gd name="T68" fmla="*/ 1 w 234"/>
                    <a:gd name="T69" fmla="*/ 43 h 96"/>
                    <a:gd name="T70" fmla="*/ 13 w 234"/>
                    <a:gd name="T71" fmla="*/ 37 h 96"/>
                    <a:gd name="T72" fmla="*/ 36 w 234"/>
                    <a:gd name="T73"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96">
                      <a:moveTo>
                        <a:pt x="54" y="21"/>
                      </a:moveTo>
                      <a:cubicBezTo>
                        <a:pt x="55" y="17"/>
                        <a:pt x="56" y="14"/>
                        <a:pt x="57" y="12"/>
                      </a:cubicBezTo>
                      <a:cubicBezTo>
                        <a:pt x="57" y="14"/>
                        <a:pt x="57" y="17"/>
                        <a:pt x="57" y="18"/>
                      </a:cubicBezTo>
                      <a:cubicBezTo>
                        <a:pt x="58" y="14"/>
                        <a:pt x="60" y="12"/>
                        <a:pt x="62" y="10"/>
                      </a:cubicBezTo>
                      <a:cubicBezTo>
                        <a:pt x="61" y="12"/>
                        <a:pt x="60" y="16"/>
                        <a:pt x="60" y="18"/>
                      </a:cubicBezTo>
                      <a:cubicBezTo>
                        <a:pt x="60" y="15"/>
                        <a:pt x="63" y="9"/>
                        <a:pt x="66" y="7"/>
                      </a:cubicBezTo>
                      <a:cubicBezTo>
                        <a:pt x="65" y="9"/>
                        <a:pt x="63" y="15"/>
                        <a:pt x="63" y="16"/>
                      </a:cubicBezTo>
                      <a:cubicBezTo>
                        <a:pt x="65" y="12"/>
                        <a:pt x="68" y="6"/>
                        <a:pt x="71" y="5"/>
                      </a:cubicBezTo>
                      <a:cubicBezTo>
                        <a:pt x="70" y="6"/>
                        <a:pt x="68" y="11"/>
                        <a:pt x="68" y="15"/>
                      </a:cubicBezTo>
                      <a:cubicBezTo>
                        <a:pt x="69" y="11"/>
                        <a:pt x="72" y="6"/>
                        <a:pt x="75" y="3"/>
                      </a:cubicBezTo>
                      <a:cubicBezTo>
                        <a:pt x="74" y="5"/>
                        <a:pt x="71" y="12"/>
                        <a:pt x="70" y="15"/>
                      </a:cubicBezTo>
                      <a:cubicBezTo>
                        <a:pt x="72" y="11"/>
                        <a:pt x="78" y="3"/>
                        <a:pt x="81" y="1"/>
                      </a:cubicBezTo>
                      <a:cubicBezTo>
                        <a:pt x="80" y="3"/>
                        <a:pt x="76" y="10"/>
                        <a:pt x="75" y="15"/>
                      </a:cubicBezTo>
                      <a:cubicBezTo>
                        <a:pt x="77" y="10"/>
                        <a:pt x="82" y="2"/>
                        <a:pt x="86" y="0"/>
                      </a:cubicBezTo>
                      <a:cubicBezTo>
                        <a:pt x="85" y="2"/>
                        <a:pt x="82" y="9"/>
                        <a:pt x="81" y="12"/>
                      </a:cubicBezTo>
                      <a:cubicBezTo>
                        <a:pt x="82" y="7"/>
                        <a:pt x="86" y="2"/>
                        <a:pt x="88" y="0"/>
                      </a:cubicBezTo>
                      <a:cubicBezTo>
                        <a:pt x="88" y="1"/>
                        <a:pt x="87" y="4"/>
                        <a:pt x="86" y="7"/>
                      </a:cubicBezTo>
                      <a:cubicBezTo>
                        <a:pt x="87" y="5"/>
                        <a:pt x="90" y="2"/>
                        <a:pt x="93" y="1"/>
                      </a:cubicBezTo>
                      <a:cubicBezTo>
                        <a:pt x="93" y="2"/>
                        <a:pt x="91" y="6"/>
                        <a:pt x="90" y="8"/>
                      </a:cubicBezTo>
                      <a:cubicBezTo>
                        <a:pt x="92" y="5"/>
                        <a:pt x="95" y="3"/>
                        <a:pt x="97" y="2"/>
                      </a:cubicBezTo>
                      <a:cubicBezTo>
                        <a:pt x="96" y="3"/>
                        <a:pt x="94" y="7"/>
                        <a:pt x="92" y="11"/>
                      </a:cubicBezTo>
                      <a:cubicBezTo>
                        <a:pt x="94" y="8"/>
                        <a:pt x="97" y="4"/>
                        <a:pt x="101" y="2"/>
                      </a:cubicBezTo>
                      <a:cubicBezTo>
                        <a:pt x="99" y="3"/>
                        <a:pt x="97" y="9"/>
                        <a:pt x="96" y="12"/>
                      </a:cubicBezTo>
                      <a:cubicBezTo>
                        <a:pt x="98" y="8"/>
                        <a:pt x="100" y="5"/>
                        <a:pt x="104" y="2"/>
                      </a:cubicBezTo>
                      <a:cubicBezTo>
                        <a:pt x="103" y="4"/>
                        <a:pt x="100" y="9"/>
                        <a:pt x="99" y="12"/>
                      </a:cubicBezTo>
                      <a:cubicBezTo>
                        <a:pt x="100" y="10"/>
                        <a:pt x="104" y="3"/>
                        <a:pt x="108" y="3"/>
                      </a:cubicBezTo>
                      <a:cubicBezTo>
                        <a:pt x="107" y="4"/>
                        <a:pt x="104" y="9"/>
                        <a:pt x="103" y="12"/>
                      </a:cubicBezTo>
                      <a:cubicBezTo>
                        <a:pt x="104" y="9"/>
                        <a:pt x="106" y="5"/>
                        <a:pt x="111" y="4"/>
                      </a:cubicBezTo>
                      <a:cubicBezTo>
                        <a:pt x="110" y="5"/>
                        <a:pt x="107" y="9"/>
                        <a:pt x="107" y="13"/>
                      </a:cubicBezTo>
                      <a:cubicBezTo>
                        <a:pt x="109" y="8"/>
                        <a:pt x="112" y="5"/>
                        <a:pt x="115" y="5"/>
                      </a:cubicBezTo>
                      <a:cubicBezTo>
                        <a:pt x="113" y="6"/>
                        <a:pt x="112" y="10"/>
                        <a:pt x="111" y="12"/>
                      </a:cubicBezTo>
                      <a:cubicBezTo>
                        <a:pt x="113" y="9"/>
                        <a:pt x="115" y="7"/>
                        <a:pt x="118" y="6"/>
                      </a:cubicBezTo>
                      <a:cubicBezTo>
                        <a:pt x="117" y="7"/>
                        <a:pt x="116" y="10"/>
                        <a:pt x="115" y="12"/>
                      </a:cubicBezTo>
                      <a:cubicBezTo>
                        <a:pt x="116" y="10"/>
                        <a:pt x="117" y="8"/>
                        <a:pt x="119" y="7"/>
                      </a:cubicBezTo>
                      <a:cubicBezTo>
                        <a:pt x="120" y="7"/>
                        <a:pt x="127" y="11"/>
                        <a:pt x="130" y="10"/>
                      </a:cubicBezTo>
                      <a:cubicBezTo>
                        <a:pt x="134" y="10"/>
                        <a:pt x="135" y="9"/>
                        <a:pt x="136" y="8"/>
                      </a:cubicBezTo>
                      <a:cubicBezTo>
                        <a:pt x="137" y="7"/>
                        <a:pt x="138" y="7"/>
                        <a:pt x="139" y="7"/>
                      </a:cubicBezTo>
                      <a:cubicBezTo>
                        <a:pt x="140" y="7"/>
                        <a:pt x="141" y="6"/>
                        <a:pt x="141" y="5"/>
                      </a:cubicBezTo>
                      <a:cubicBezTo>
                        <a:pt x="142" y="4"/>
                        <a:pt x="143" y="4"/>
                        <a:pt x="145" y="6"/>
                      </a:cubicBezTo>
                      <a:cubicBezTo>
                        <a:pt x="147" y="9"/>
                        <a:pt x="162" y="19"/>
                        <a:pt x="168" y="22"/>
                      </a:cubicBezTo>
                      <a:cubicBezTo>
                        <a:pt x="175" y="26"/>
                        <a:pt x="179" y="28"/>
                        <a:pt x="177" y="29"/>
                      </a:cubicBezTo>
                      <a:cubicBezTo>
                        <a:pt x="175" y="31"/>
                        <a:pt x="174" y="32"/>
                        <a:pt x="175" y="32"/>
                      </a:cubicBezTo>
                      <a:cubicBezTo>
                        <a:pt x="177" y="33"/>
                        <a:pt x="180" y="35"/>
                        <a:pt x="184" y="34"/>
                      </a:cubicBezTo>
                      <a:cubicBezTo>
                        <a:pt x="188" y="34"/>
                        <a:pt x="200" y="28"/>
                        <a:pt x="203" y="26"/>
                      </a:cubicBezTo>
                      <a:cubicBezTo>
                        <a:pt x="206" y="25"/>
                        <a:pt x="226" y="17"/>
                        <a:pt x="232" y="16"/>
                      </a:cubicBezTo>
                      <a:cubicBezTo>
                        <a:pt x="231" y="20"/>
                        <a:pt x="231" y="23"/>
                        <a:pt x="224" y="28"/>
                      </a:cubicBezTo>
                      <a:cubicBezTo>
                        <a:pt x="217" y="33"/>
                        <a:pt x="213" y="36"/>
                        <a:pt x="213" y="39"/>
                      </a:cubicBezTo>
                      <a:cubicBezTo>
                        <a:pt x="214" y="42"/>
                        <a:pt x="216" y="46"/>
                        <a:pt x="221" y="50"/>
                      </a:cubicBezTo>
                      <a:cubicBezTo>
                        <a:pt x="226" y="54"/>
                        <a:pt x="231" y="60"/>
                        <a:pt x="234" y="64"/>
                      </a:cubicBezTo>
                      <a:cubicBezTo>
                        <a:pt x="221" y="64"/>
                        <a:pt x="205" y="57"/>
                        <a:pt x="197" y="53"/>
                      </a:cubicBezTo>
                      <a:cubicBezTo>
                        <a:pt x="189" y="49"/>
                        <a:pt x="185" y="49"/>
                        <a:pt x="182" y="49"/>
                      </a:cubicBezTo>
                      <a:cubicBezTo>
                        <a:pt x="179" y="49"/>
                        <a:pt x="173" y="53"/>
                        <a:pt x="170" y="55"/>
                      </a:cubicBezTo>
                      <a:cubicBezTo>
                        <a:pt x="170" y="55"/>
                        <a:pt x="170" y="55"/>
                        <a:pt x="171" y="55"/>
                      </a:cubicBezTo>
                      <a:cubicBezTo>
                        <a:pt x="173" y="55"/>
                        <a:pt x="176" y="55"/>
                        <a:pt x="175" y="56"/>
                      </a:cubicBezTo>
                      <a:cubicBezTo>
                        <a:pt x="174" y="58"/>
                        <a:pt x="168" y="62"/>
                        <a:pt x="165" y="65"/>
                      </a:cubicBezTo>
                      <a:cubicBezTo>
                        <a:pt x="162" y="68"/>
                        <a:pt x="159" y="72"/>
                        <a:pt x="158" y="74"/>
                      </a:cubicBezTo>
                      <a:cubicBezTo>
                        <a:pt x="157" y="77"/>
                        <a:pt x="153" y="81"/>
                        <a:pt x="151" y="81"/>
                      </a:cubicBezTo>
                      <a:cubicBezTo>
                        <a:pt x="149" y="81"/>
                        <a:pt x="146" y="78"/>
                        <a:pt x="144" y="77"/>
                      </a:cubicBezTo>
                      <a:cubicBezTo>
                        <a:pt x="142" y="75"/>
                        <a:pt x="141" y="75"/>
                        <a:pt x="140" y="75"/>
                      </a:cubicBezTo>
                      <a:cubicBezTo>
                        <a:pt x="139" y="75"/>
                        <a:pt x="137" y="74"/>
                        <a:pt x="135" y="72"/>
                      </a:cubicBezTo>
                      <a:cubicBezTo>
                        <a:pt x="133" y="73"/>
                        <a:pt x="127" y="77"/>
                        <a:pt x="115" y="78"/>
                      </a:cubicBezTo>
                      <a:cubicBezTo>
                        <a:pt x="102" y="80"/>
                        <a:pt x="91" y="81"/>
                        <a:pt x="82" y="80"/>
                      </a:cubicBezTo>
                      <a:cubicBezTo>
                        <a:pt x="88" y="82"/>
                        <a:pt x="92" y="84"/>
                        <a:pt x="92" y="87"/>
                      </a:cubicBezTo>
                      <a:cubicBezTo>
                        <a:pt x="92" y="90"/>
                        <a:pt x="92" y="96"/>
                        <a:pt x="87" y="93"/>
                      </a:cubicBezTo>
                      <a:cubicBezTo>
                        <a:pt x="82" y="89"/>
                        <a:pt x="75" y="84"/>
                        <a:pt x="71" y="80"/>
                      </a:cubicBezTo>
                      <a:cubicBezTo>
                        <a:pt x="66" y="79"/>
                        <a:pt x="43" y="74"/>
                        <a:pt x="34" y="67"/>
                      </a:cubicBezTo>
                      <a:cubicBezTo>
                        <a:pt x="32" y="68"/>
                        <a:pt x="25" y="65"/>
                        <a:pt x="21" y="61"/>
                      </a:cubicBezTo>
                      <a:cubicBezTo>
                        <a:pt x="16" y="58"/>
                        <a:pt x="7" y="51"/>
                        <a:pt x="5" y="50"/>
                      </a:cubicBezTo>
                      <a:cubicBezTo>
                        <a:pt x="2" y="49"/>
                        <a:pt x="2" y="47"/>
                        <a:pt x="2" y="46"/>
                      </a:cubicBezTo>
                      <a:cubicBezTo>
                        <a:pt x="1" y="45"/>
                        <a:pt x="0" y="43"/>
                        <a:pt x="1" y="43"/>
                      </a:cubicBezTo>
                      <a:cubicBezTo>
                        <a:pt x="1" y="42"/>
                        <a:pt x="3" y="39"/>
                        <a:pt x="5" y="39"/>
                      </a:cubicBezTo>
                      <a:cubicBezTo>
                        <a:pt x="7" y="39"/>
                        <a:pt x="10" y="37"/>
                        <a:pt x="13" y="37"/>
                      </a:cubicBezTo>
                      <a:cubicBezTo>
                        <a:pt x="16" y="37"/>
                        <a:pt x="27" y="32"/>
                        <a:pt x="30" y="30"/>
                      </a:cubicBezTo>
                      <a:cubicBezTo>
                        <a:pt x="33" y="29"/>
                        <a:pt x="35" y="28"/>
                        <a:pt x="36" y="28"/>
                      </a:cubicBezTo>
                      <a:cubicBezTo>
                        <a:pt x="38" y="27"/>
                        <a:pt x="47" y="22"/>
                        <a:pt x="54" y="2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96"/>
                <p:cNvSpPr>
                  <a:spLocks/>
                </p:cNvSpPr>
                <p:nvPr/>
              </p:nvSpPr>
              <p:spPr bwMode="auto">
                <a:xfrm>
                  <a:off x="917" y="3097"/>
                  <a:ext cx="226" cy="144"/>
                </a:xfrm>
                <a:custGeom>
                  <a:avLst/>
                  <a:gdLst>
                    <a:gd name="T0" fmla="*/ 30 w 41"/>
                    <a:gd name="T1" fmla="*/ 10 h 26"/>
                    <a:gd name="T2" fmla="*/ 40 w 41"/>
                    <a:gd name="T3" fmla="*/ 1 h 26"/>
                    <a:gd name="T4" fmla="*/ 35 w 41"/>
                    <a:gd name="T5" fmla="*/ 0 h 26"/>
                    <a:gd name="T6" fmla="*/ 7 w 41"/>
                    <a:gd name="T7" fmla="*/ 14 h 26"/>
                    <a:gd name="T8" fmla="*/ 0 w 41"/>
                    <a:gd name="T9" fmla="*/ 17 h 26"/>
                    <a:gd name="T10" fmla="*/ 5 w 41"/>
                    <a:gd name="T11" fmla="*/ 20 h 26"/>
                    <a:gd name="T12" fmla="*/ 9 w 41"/>
                    <a:gd name="T13" fmla="*/ 22 h 26"/>
                    <a:gd name="T14" fmla="*/ 16 w 41"/>
                    <a:gd name="T15" fmla="*/ 26 h 26"/>
                    <a:gd name="T16" fmla="*/ 23 w 41"/>
                    <a:gd name="T17" fmla="*/ 19 h 26"/>
                    <a:gd name="T18" fmla="*/ 30 w 41"/>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6">
                      <a:moveTo>
                        <a:pt x="30" y="10"/>
                      </a:moveTo>
                      <a:cubicBezTo>
                        <a:pt x="33" y="7"/>
                        <a:pt x="39" y="3"/>
                        <a:pt x="40" y="1"/>
                      </a:cubicBezTo>
                      <a:cubicBezTo>
                        <a:pt x="41" y="0"/>
                        <a:pt x="37" y="0"/>
                        <a:pt x="35" y="0"/>
                      </a:cubicBezTo>
                      <a:cubicBezTo>
                        <a:pt x="29" y="3"/>
                        <a:pt x="9" y="14"/>
                        <a:pt x="7" y="14"/>
                      </a:cubicBezTo>
                      <a:cubicBezTo>
                        <a:pt x="5" y="15"/>
                        <a:pt x="3" y="15"/>
                        <a:pt x="0" y="17"/>
                      </a:cubicBezTo>
                      <a:cubicBezTo>
                        <a:pt x="2" y="19"/>
                        <a:pt x="4" y="20"/>
                        <a:pt x="5" y="20"/>
                      </a:cubicBezTo>
                      <a:cubicBezTo>
                        <a:pt x="6" y="20"/>
                        <a:pt x="7" y="20"/>
                        <a:pt x="9" y="22"/>
                      </a:cubicBezTo>
                      <a:cubicBezTo>
                        <a:pt x="11" y="23"/>
                        <a:pt x="14" y="26"/>
                        <a:pt x="16" y="26"/>
                      </a:cubicBezTo>
                      <a:cubicBezTo>
                        <a:pt x="18" y="26"/>
                        <a:pt x="22" y="22"/>
                        <a:pt x="23" y="19"/>
                      </a:cubicBezTo>
                      <a:cubicBezTo>
                        <a:pt x="24" y="17"/>
                        <a:pt x="27" y="13"/>
                        <a:pt x="30" y="1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97"/>
                <p:cNvSpPr>
                  <a:spLocks/>
                </p:cNvSpPr>
                <p:nvPr/>
              </p:nvSpPr>
              <p:spPr bwMode="auto">
                <a:xfrm>
                  <a:off x="172" y="3003"/>
                  <a:ext cx="254" cy="166"/>
                </a:xfrm>
                <a:custGeom>
                  <a:avLst/>
                  <a:gdLst>
                    <a:gd name="T0" fmla="*/ 42 w 46"/>
                    <a:gd name="T1" fmla="*/ 18 h 30"/>
                    <a:gd name="T2" fmla="*/ 46 w 46"/>
                    <a:gd name="T3" fmla="*/ 13 h 30"/>
                    <a:gd name="T4" fmla="*/ 45 w 46"/>
                    <a:gd name="T5" fmla="*/ 9 h 30"/>
                    <a:gd name="T6" fmla="*/ 40 w 46"/>
                    <a:gd name="T7" fmla="*/ 0 h 30"/>
                    <a:gd name="T8" fmla="*/ 38 w 46"/>
                    <a:gd name="T9" fmla="*/ 0 h 30"/>
                    <a:gd name="T10" fmla="*/ 35 w 46"/>
                    <a:gd name="T11" fmla="*/ 0 h 30"/>
                    <a:gd name="T12" fmla="*/ 30 w 46"/>
                    <a:gd name="T13" fmla="*/ 0 h 30"/>
                    <a:gd name="T14" fmla="*/ 19 w 46"/>
                    <a:gd name="T15" fmla="*/ 1 h 30"/>
                    <a:gd name="T16" fmla="*/ 13 w 46"/>
                    <a:gd name="T17" fmla="*/ 4 h 30"/>
                    <a:gd name="T18" fmla="*/ 9 w 46"/>
                    <a:gd name="T19" fmla="*/ 0 h 30"/>
                    <a:gd name="T20" fmla="*/ 5 w 46"/>
                    <a:gd name="T21" fmla="*/ 1 h 30"/>
                    <a:gd name="T22" fmla="*/ 1 w 46"/>
                    <a:gd name="T23" fmla="*/ 5 h 30"/>
                    <a:gd name="T24" fmla="*/ 2 w 46"/>
                    <a:gd name="T25" fmla="*/ 8 h 30"/>
                    <a:gd name="T26" fmla="*/ 5 w 46"/>
                    <a:gd name="T27" fmla="*/ 12 h 30"/>
                    <a:gd name="T28" fmla="*/ 21 w 46"/>
                    <a:gd name="T29" fmla="*/ 23 h 30"/>
                    <a:gd name="T30" fmla="*/ 34 w 46"/>
                    <a:gd name="T31" fmla="*/ 29 h 30"/>
                    <a:gd name="T32" fmla="*/ 42 w 46"/>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0">
                      <a:moveTo>
                        <a:pt x="42" y="18"/>
                      </a:moveTo>
                      <a:cubicBezTo>
                        <a:pt x="43" y="16"/>
                        <a:pt x="45" y="14"/>
                        <a:pt x="46" y="13"/>
                      </a:cubicBezTo>
                      <a:cubicBezTo>
                        <a:pt x="46" y="12"/>
                        <a:pt x="46" y="10"/>
                        <a:pt x="45" y="9"/>
                      </a:cubicBezTo>
                      <a:cubicBezTo>
                        <a:pt x="44" y="7"/>
                        <a:pt x="42" y="0"/>
                        <a:pt x="40" y="0"/>
                      </a:cubicBezTo>
                      <a:cubicBezTo>
                        <a:pt x="40" y="0"/>
                        <a:pt x="39" y="0"/>
                        <a:pt x="38" y="0"/>
                      </a:cubicBezTo>
                      <a:cubicBezTo>
                        <a:pt x="37" y="0"/>
                        <a:pt x="36" y="0"/>
                        <a:pt x="35" y="0"/>
                      </a:cubicBezTo>
                      <a:cubicBezTo>
                        <a:pt x="33" y="1"/>
                        <a:pt x="31" y="1"/>
                        <a:pt x="30" y="0"/>
                      </a:cubicBezTo>
                      <a:cubicBezTo>
                        <a:pt x="28" y="0"/>
                        <a:pt x="21" y="0"/>
                        <a:pt x="19" y="1"/>
                      </a:cubicBezTo>
                      <a:cubicBezTo>
                        <a:pt x="18" y="2"/>
                        <a:pt x="15" y="5"/>
                        <a:pt x="13" y="4"/>
                      </a:cubicBezTo>
                      <a:cubicBezTo>
                        <a:pt x="11" y="4"/>
                        <a:pt x="9" y="2"/>
                        <a:pt x="9" y="0"/>
                      </a:cubicBezTo>
                      <a:cubicBezTo>
                        <a:pt x="7" y="0"/>
                        <a:pt x="6" y="1"/>
                        <a:pt x="5" y="1"/>
                      </a:cubicBezTo>
                      <a:cubicBezTo>
                        <a:pt x="3" y="1"/>
                        <a:pt x="1" y="4"/>
                        <a:pt x="1" y="5"/>
                      </a:cubicBezTo>
                      <a:cubicBezTo>
                        <a:pt x="0" y="5"/>
                        <a:pt x="1" y="7"/>
                        <a:pt x="2" y="8"/>
                      </a:cubicBezTo>
                      <a:cubicBezTo>
                        <a:pt x="2" y="9"/>
                        <a:pt x="2" y="11"/>
                        <a:pt x="5" y="12"/>
                      </a:cubicBezTo>
                      <a:cubicBezTo>
                        <a:pt x="7" y="13"/>
                        <a:pt x="16" y="20"/>
                        <a:pt x="21" y="23"/>
                      </a:cubicBezTo>
                      <a:cubicBezTo>
                        <a:pt x="25" y="27"/>
                        <a:pt x="32" y="30"/>
                        <a:pt x="34" y="29"/>
                      </a:cubicBezTo>
                      <a:cubicBezTo>
                        <a:pt x="38" y="27"/>
                        <a:pt x="41" y="20"/>
                        <a:pt x="42" y="18"/>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99"/>
                <p:cNvSpPr>
                  <a:spLocks/>
                </p:cNvSpPr>
                <p:nvPr/>
              </p:nvSpPr>
              <p:spPr bwMode="auto">
                <a:xfrm>
                  <a:off x="564" y="3230"/>
                  <a:ext cx="116" cy="94"/>
                </a:xfrm>
                <a:custGeom>
                  <a:avLst/>
                  <a:gdLst>
                    <a:gd name="T0" fmla="*/ 21 w 21"/>
                    <a:gd name="T1" fmla="*/ 8 h 17"/>
                    <a:gd name="T2" fmla="*/ 11 w 21"/>
                    <a:gd name="T3" fmla="*/ 1 h 17"/>
                    <a:gd name="T4" fmla="*/ 0 w 21"/>
                    <a:gd name="T5" fmla="*/ 1 h 17"/>
                    <a:gd name="T6" fmla="*/ 16 w 21"/>
                    <a:gd name="T7" fmla="*/ 14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cubicBezTo>
                        <a:pt x="21" y="5"/>
                        <a:pt x="17" y="3"/>
                        <a:pt x="11" y="1"/>
                      </a:cubicBezTo>
                      <a:cubicBezTo>
                        <a:pt x="6" y="1"/>
                        <a:pt x="3" y="0"/>
                        <a:pt x="0" y="1"/>
                      </a:cubicBezTo>
                      <a:cubicBezTo>
                        <a:pt x="4" y="5"/>
                        <a:pt x="11" y="10"/>
                        <a:pt x="16" y="14"/>
                      </a:cubicBezTo>
                      <a:cubicBezTo>
                        <a:pt x="21" y="17"/>
                        <a:pt x="21" y="11"/>
                        <a:pt x="2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100"/>
                <p:cNvSpPr>
                  <a:spLocks/>
                </p:cNvSpPr>
                <p:nvPr/>
              </p:nvSpPr>
              <p:spPr bwMode="auto">
                <a:xfrm>
                  <a:off x="387" y="2931"/>
                  <a:ext cx="762" cy="310"/>
                </a:xfrm>
                <a:custGeom>
                  <a:avLst/>
                  <a:gdLst>
                    <a:gd name="T0" fmla="*/ 6 w 138"/>
                    <a:gd name="T1" fmla="*/ 13 h 56"/>
                    <a:gd name="T2" fmla="*/ 62 w 138"/>
                    <a:gd name="T3" fmla="*/ 3 h 56"/>
                    <a:gd name="T4" fmla="*/ 113 w 138"/>
                    <a:gd name="T5" fmla="*/ 14 h 56"/>
                    <a:gd name="T6" fmla="*/ 128 w 138"/>
                    <a:gd name="T7" fmla="*/ 26 h 56"/>
                    <a:gd name="T8" fmla="*/ 56 w 138"/>
                    <a:gd name="T9" fmla="*/ 55 h 56"/>
                    <a:gd name="T10" fmla="*/ 3 w 138"/>
                    <a:gd name="T11" fmla="*/ 43 h 56"/>
                    <a:gd name="T12" fmla="*/ 5 w 138"/>
                    <a:gd name="T13" fmla="*/ 31 h 56"/>
                    <a:gd name="T14" fmla="*/ 6 w 138"/>
                    <a:gd name="T15" fmla="*/ 19 h 56"/>
                    <a:gd name="T16" fmla="*/ 6 w 138"/>
                    <a:gd name="T17"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6">
                      <a:moveTo>
                        <a:pt x="6" y="13"/>
                      </a:moveTo>
                      <a:cubicBezTo>
                        <a:pt x="16" y="7"/>
                        <a:pt x="38" y="0"/>
                        <a:pt x="62" y="3"/>
                      </a:cubicBezTo>
                      <a:cubicBezTo>
                        <a:pt x="86" y="6"/>
                        <a:pt x="100" y="11"/>
                        <a:pt x="113" y="14"/>
                      </a:cubicBezTo>
                      <a:cubicBezTo>
                        <a:pt x="125" y="17"/>
                        <a:pt x="138" y="18"/>
                        <a:pt x="128" y="26"/>
                      </a:cubicBezTo>
                      <a:cubicBezTo>
                        <a:pt x="119" y="34"/>
                        <a:pt x="82" y="54"/>
                        <a:pt x="56" y="55"/>
                      </a:cubicBezTo>
                      <a:cubicBezTo>
                        <a:pt x="30" y="56"/>
                        <a:pt x="6" y="46"/>
                        <a:pt x="3" y="43"/>
                      </a:cubicBezTo>
                      <a:cubicBezTo>
                        <a:pt x="0" y="40"/>
                        <a:pt x="3" y="35"/>
                        <a:pt x="5" y="31"/>
                      </a:cubicBezTo>
                      <a:cubicBezTo>
                        <a:pt x="7" y="28"/>
                        <a:pt x="8" y="23"/>
                        <a:pt x="6" y="19"/>
                      </a:cubicBezTo>
                      <a:cubicBezTo>
                        <a:pt x="4" y="15"/>
                        <a:pt x="6" y="13"/>
                        <a:pt x="6" y="13"/>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2"/>
                <p:cNvSpPr>
                  <a:spLocks/>
                </p:cNvSpPr>
                <p:nvPr/>
              </p:nvSpPr>
              <p:spPr bwMode="auto">
                <a:xfrm>
                  <a:off x="442" y="3070"/>
                  <a:ext cx="172" cy="105"/>
                </a:xfrm>
                <a:custGeom>
                  <a:avLst/>
                  <a:gdLst>
                    <a:gd name="T0" fmla="*/ 1 w 31"/>
                    <a:gd name="T1" fmla="*/ 0 h 19"/>
                    <a:gd name="T2" fmla="*/ 1 w 31"/>
                    <a:gd name="T3" fmla="*/ 0 h 19"/>
                    <a:gd name="T4" fmla="*/ 3 w 31"/>
                    <a:gd name="T5" fmla="*/ 5 h 19"/>
                    <a:gd name="T6" fmla="*/ 3 w 31"/>
                    <a:gd name="T7" fmla="*/ 11 h 19"/>
                    <a:gd name="T8" fmla="*/ 4 w 31"/>
                    <a:gd name="T9" fmla="*/ 14 h 19"/>
                    <a:gd name="T10" fmla="*/ 13 w 31"/>
                    <a:gd name="T11" fmla="*/ 18 h 19"/>
                    <a:gd name="T12" fmla="*/ 18 w 31"/>
                    <a:gd name="T13" fmla="*/ 19 h 19"/>
                    <a:gd name="T14" fmla="*/ 31 w 31"/>
                    <a:gd name="T15" fmla="*/ 15 h 19"/>
                    <a:gd name="T16" fmla="*/ 1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1" y="0"/>
                      </a:moveTo>
                      <a:cubicBezTo>
                        <a:pt x="1" y="0"/>
                        <a:pt x="1" y="0"/>
                        <a:pt x="1" y="0"/>
                      </a:cubicBezTo>
                      <a:cubicBezTo>
                        <a:pt x="0" y="2"/>
                        <a:pt x="2" y="3"/>
                        <a:pt x="3" y="5"/>
                      </a:cubicBezTo>
                      <a:cubicBezTo>
                        <a:pt x="4" y="6"/>
                        <a:pt x="4" y="10"/>
                        <a:pt x="3" y="11"/>
                      </a:cubicBezTo>
                      <a:cubicBezTo>
                        <a:pt x="3" y="12"/>
                        <a:pt x="2" y="13"/>
                        <a:pt x="4" y="14"/>
                      </a:cubicBezTo>
                      <a:cubicBezTo>
                        <a:pt x="5" y="15"/>
                        <a:pt x="8" y="16"/>
                        <a:pt x="13" y="18"/>
                      </a:cubicBezTo>
                      <a:cubicBezTo>
                        <a:pt x="15" y="19"/>
                        <a:pt x="16" y="19"/>
                        <a:pt x="18" y="19"/>
                      </a:cubicBezTo>
                      <a:cubicBezTo>
                        <a:pt x="22" y="19"/>
                        <a:pt x="28" y="17"/>
                        <a:pt x="31" y="15"/>
                      </a:cubicBezTo>
                      <a:cubicBezTo>
                        <a:pt x="17" y="12"/>
                        <a:pt x="6" y="5"/>
                        <a:pt x="1"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03"/>
                <p:cNvSpPr>
                  <a:spLocks/>
                </p:cNvSpPr>
                <p:nvPr/>
              </p:nvSpPr>
              <p:spPr bwMode="auto">
                <a:xfrm>
                  <a:off x="448" y="3037"/>
                  <a:ext cx="210" cy="116"/>
                </a:xfrm>
                <a:custGeom>
                  <a:avLst/>
                  <a:gdLst>
                    <a:gd name="T0" fmla="*/ 22 w 38"/>
                    <a:gd name="T1" fmla="*/ 0 h 21"/>
                    <a:gd name="T2" fmla="*/ 0 w 38"/>
                    <a:gd name="T3" fmla="*/ 6 h 21"/>
                    <a:gd name="T4" fmla="*/ 30 w 38"/>
                    <a:gd name="T5" fmla="*/ 21 h 21"/>
                    <a:gd name="T6" fmla="*/ 32 w 38"/>
                    <a:gd name="T7" fmla="*/ 20 h 21"/>
                    <a:gd name="T8" fmla="*/ 38 w 38"/>
                    <a:gd name="T9" fmla="*/ 9 h 21"/>
                    <a:gd name="T10" fmla="*/ 23 w 38"/>
                    <a:gd name="T11" fmla="*/ 0 h 21"/>
                    <a:gd name="T12" fmla="*/ 22 w 3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8" h="21">
                      <a:moveTo>
                        <a:pt x="22" y="0"/>
                      </a:moveTo>
                      <a:cubicBezTo>
                        <a:pt x="14" y="0"/>
                        <a:pt x="2" y="6"/>
                        <a:pt x="0" y="6"/>
                      </a:cubicBezTo>
                      <a:cubicBezTo>
                        <a:pt x="5" y="11"/>
                        <a:pt x="16" y="18"/>
                        <a:pt x="30" y="21"/>
                      </a:cubicBezTo>
                      <a:cubicBezTo>
                        <a:pt x="31" y="21"/>
                        <a:pt x="31" y="21"/>
                        <a:pt x="32" y="20"/>
                      </a:cubicBezTo>
                      <a:cubicBezTo>
                        <a:pt x="36" y="17"/>
                        <a:pt x="37" y="14"/>
                        <a:pt x="38" y="9"/>
                      </a:cubicBezTo>
                      <a:cubicBezTo>
                        <a:pt x="38" y="4"/>
                        <a:pt x="31" y="0"/>
                        <a:pt x="23" y="0"/>
                      </a:cubicBezTo>
                      <a:cubicBezTo>
                        <a:pt x="23" y="0"/>
                        <a:pt x="22" y="0"/>
                        <a:pt x="22"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04"/>
                <p:cNvSpPr>
                  <a:spLocks/>
                </p:cNvSpPr>
                <p:nvPr/>
              </p:nvSpPr>
              <p:spPr bwMode="auto">
                <a:xfrm>
                  <a:off x="437" y="3020"/>
                  <a:ext cx="210" cy="160"/>
                </a:xfrm>
                <a:custGeom>
                  <a:avLst/>
                  <a:gdLst>
                    <a:gd name="T0" fmla="*/ 2 w 38"/>
                    <a:gd name="T1" fmla="*/ 9 h 29"/>
                    <a:gd name="T2" fmla="*/ 23 w 38"/>
                    <a:gd name="T3" fmla="*/ 1 h 29"/>
                    <a:gd name="T4" fmla="*/ 38 w 38"/>
                    <a:gd name="T5" fmla="*/ 10 h 29"/>
                    <a:gd name="T6" fmla="*/ 33 w 38"/>
                    <a:gd name="T7" fmla="*/ 22 h 29"/>
                    <a:gd name="T8" fmla="*/ 14 w 38"/>
                    <a:gd name="T9" fmla="*/ 27 h 29"/>
                    <a:gd name="T10" fmla="*/ 5 w 38"/>
                    <a:gd name="T11" fmla="*/ 23 h 29"/>
                    <a:gd name="T12" fmla="*/ 4 w 38"/>
                    <a:gd name="T13" fmla="*/ 20 h 29"/>
                    <a:gd name="T14" fmla="*/ 4 w 38"/>
                    <a:gd name="T15" fmla="*/ 13 h 29"/>
                    <a:gd name="T16" fmla="*/ 2 w 38"/>
                    <a:gd name="T1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9">
                      <a:moveTo>
                        <a:pt x="2" y="9"/>
                      </a:moveTo>
                      <a:cubicBezTo>
                        <a:pt x="3" y="8"/>
                        <a:pt x="16" y="0"/>
                        <a:pt x="23" y="1"/>
                      </a:cubicBezTo>
                      <a:cubicBezTo>
                        <a:pt x="31" y="1"/>
                        <a:pt x="38" y="5"/>
                        <a:pt x="38" y="10"/>
                      </a:cubicBezTo>
                      <a:cubicBezTo>
                        <a:pt x="38" y="15"/>
                        <a:pt x="37" y="19"/>
                        <a:pt x="33" y="22"/>
                      </a:cubicBezTo>
                      <a:cubicBezTo>
                        <a:pt x="28" y="25"/>
                        <a:pt x="20" y="29"/>
                        <a:pt x="14" y="27"/>
                      </a:cubicBezTo>
                      <a:cubicBezTo>
                        <a:pt x="9" y="25"/>
                        <a:pt x="6" y="24"/>
                        <a:pt x="5" y="23"/>
                      </a:cubicBezTo>
                      <a:cubicBezTo>
                        <a:pt x="3" y="22"/>
                        <a:pt x="4" y="21"/>
                        <a:pt x="4" y="20"/>
                      </a:cubicBezTo>
                      <a:cubicBezTo>
                        <a:pt x="5" y="19"/>
                        <a:pt x="5" y="15"/>
                        <a:pt x="4" y="13"/>
                      </a:cubicBezTo>
                      <a:cubicBezTo>
                        <a:pt x="3" y="12"/>
                        <a:pt x="0" y="10"/>
                        <a:pt x="2"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05"/>
                <p:cNvSpPr>
                  <a:spLocks/>
                </p:cNvSpPr>
                <p:nvPr/>
              </p:nvSpPr>
              <p:spPr bwMode="auto">
                <a:xfrm>
                  <a:off x="487" y="3037"/>
                  <a:ext cx="160" cy="127"/>
                </a:xfrm>
                <a:custGeom>
                  <a:avLst/>
                  <a:gdLst>
                    <a:gd name="T0" fmla="*/ 28 w 29"/>
                    <a:gd name="T1" fmla="*/ 6 h 23"/>
                    <a:gd name="T2" fmla="*/ 16 w 29"/>
                    <a:gd name="T3" fmla="*/ 0 h 23"/>
                    <a:gd name="T4" fmla="*/ 0 w 29"/>
                    <a:gd name="T5" fmla="*/ 10 h 23"/>
                    <a:gd name="T6" fmla="*/ 3 w 29"/>
                    <a:gd name="T7" fmla="*/ 21 h 23"/>
                    <a:gd name="T8" fmla="*/ 21 w 29"/>
                    <a:gd name="T9" fmla="*/ 18 h 23"/>
                    <a:gd name="T10" fmla="*/ 28 w 29"/>
                    <a:gd name="T11" fmla="*/ 6 h 23"/>
                  </a:gdLst>
                  <a:ahLst/>
                  <a:cxnLst>
                    <a:cxn ang="0">
                      <a:pos x="T0" y="T1"/>
                    </a:cxn>
                    <a:cxn ang="0">
                      <a:pos x="T2" y="T3"/>
                    </a:cxn>
                    <a:cxn ang="0">
                      <a:pos x="T4" y="T5"/>
                    </a:cxn>
                    <a:cxn ang="0">
                      <a:pos x="T6" y="T7"/>
                    </a:cxn>
                    <a:cxn ang="0">
                      <a:pos x="T8" y="T9"/>
                    </a:cxn>
                    <a:cxn ang="0">
                      <a:pos x="T10" y="T11"/>
                    </a:cxn>
                  </a:cxnLst>
                  <a:rect l="0" t="0" r="r" b="b"/>
                  <a:pathLst>
                    <a:path w="29" h="23">
                      <a:moveTo>
                        <a:pt x="28" y="6"/>
                      </a:moveTo>
                      <a:cubicBezTo>
                        <a:pt x="27" y="1"/>
                        <a:pt x="21" y="0"/>
                        <a:pt x="16" y="0"/>
                      </a:cubicBezTo>
                      <a:cubicBezTo>
                        <a:pt x="6" y="0"/>
                        <a:pt x="0" y="3"/>
                        <a:pt x="0" y="10"/>
                      </a:cubicBezTo>
                      <a:cubicBezTo>
                        <a:pt x="0" y="16"/>
                        <a:pt x="1" y="20"/>
                        <a:pt x="3" y="21"/>
                      </a:cubicBezTo>
                      <a:cubicBezTo>
                        <a:pt x="9" y="23"/>
                        <a:pt x="16" y="22"/>
                        <a:pt x="21" y="18"/>
                      </a:cubicBezTo>
                      <a:cubicBezTo>
                        <a:pt x="26" y="15"/>
                        <a:pt x="29" y="12"/>
                        <a:pt x="28" y="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06"/>
                <p:cNvSpPr>
                  <a:spLocks/>
                </p:cNvSpPr>
                <p:nvPr/>
              </p:nvSpPr>
              <p:spPr bwMode="auto">
                <a:xfrm>
                  <a:off x="531" y="3048"/>
                  <a:ext cx="110" cy="99"/>
                </a:xfrm>
                <a:custGeom>
                  <a:avLst/>
                  <a:gdLst>
                    <a:gd name="T0" fmla="*/ 20 w 20"/>
                    <a:gd name="T1" fmla="*/ 5 h 18"/>
                    <a:gd name="T2" fmla="*/ 10 w 20"/>
                    <a:gd name="T3" fmla="*/ 0 h 18"/>
                    <a:gd name="T4" fmla="*/ 0 w 20"/>
                    <a:gd name="T5" fmla="*/ 9 h 18"/>
                    <a:gd name="T6" fmla="*/ 12 w 20"/>
                    <a:gd name="T7" fmla="*/ 15 h 18"/>
                    <a:gd name="T8" fmla="*/ 20 w 20"/>
                    <a:gd name="T9" fmla="*/ 5 h 18"/>
                  </a:gdLst>
                  <a:ahLst/>
                  <a:cxnLst>
                    <a:cxn ang="0">
                      <a:pos x="T0" y="T1"/>
                    </a:cxn>
                    <a:cxn ang="0">
                      <a:pos x="T2" y="T3"/>
                    </a:cxn>
                    <a:cxn ang="0">
                      <a:pos x="T4" y="T5"/>
                    </a:cxn>
                    <a:cxn ang="0">
                      <a:pos x="T6" y="T7"/>
                    </a:cxn>
                    <a:cxn ang="0">
                      <a:pos x="T8" y="T9"/>
                    </a:cxn>
                  </a:cxnLst>
                  <a:rect l="0" t="0" r="r" b="b"/>
                  <a:pathLst>
                    <a:path w="20" h="18">
                      <a:moveTo>
                        <a:pt x="20" y="5"/>
                      </a:moveTo>
                      <a:cubicBezTo>
                        <a:pt x="19" y="1"/>
                        <a:pt x="14" y="0"/>
                        <a:pt x="10" y="0"/>
                      </a:cubicBezTo>
                      <a:cubicBezTo>
                        <a:pt x="5" y="0"/>
                        <a:pt x="0" y="1"/>
                        <a:pt x="0" y="9"/>
                      </a:cubicBezTo>
                      <a:cubicBezTo>
                        <a:pt x="0" y="14"/>
                        <a:pt x="6" y="18"/>
                        <a:pt x="12" y="15"/>
                      </a:cubicBezTo>
                      <a:cubicBezTo>
                        <a:pt x="16" y="13"/>
                        <a:pt x="20" y="11"/>
                        <a:pt x="20" y="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08"/>
                <p:cNvSpPr>
                  <a:spLocks/>
                </p:cNvSpPr>
                <p:nvPr/>
              </p:nvSpPr>
              <p:spPr bwMode="auto">
                <a:xfrm>
                  <a:off x="514" y="2948"/>
                  <a:ext cx="359" cy="89"/>
                </a:xfrm>
                <a:custGeom>
                  <a:avLst/>
                  <a:gdLst>
                    <a:gd name="T0" fmla="*/ 29 w 65"/>
                    <a:gd name="T1" fmla="*/ 1 h 16"/>
                    <a:gd name="T2" fmla="*/ 60 w 65"/>
                    <a:gd name="T3" fmla="*/ 6 h 16"/>
                    <a:gd name="T4" fmla="*/ 58 w 65"/>
                    <a:gd name="T5" fmla="*/ 14 h 16"/>
                    <a:gd name="T6" fmla="*/ 23 w 65"/>
                    <a:gd name="T7" fmla="*/ 16 h 16"/>
                    <a:gd name="T8" fmla="*/ 2 w 65"/>
                    <a:gd name="T9" fmla="*/ 8 h 16"/>
                    <a:gd name="T10" fmla="*/ 5 w 65"/>
                    <a:gd name="T11" fmla="*/ 4 h 16"/>
                    <a:gd name="T12" fmla="*/ 29 w 6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29" y="1"/>
                      </a:moveTo>
                      <a:cubicBezTo>
                        <a:pt x="39" y="2"/>
                        <a:pt x="56" y="5"/>
                        <a:pt x="60" y="6"/>
                      </a:cubicBezTo>
                      <a:cubicBezTo>
                        <a:pt x="64" y="8"/>
                        <a:pt x="65" y="12"/>
                        <a:pt x="58" y="14"/>
                      </a:cubicBezTo>
                      <a:cubicBezTo>
                        <a:pt x="51" y="16"/>
                        <a:pt x="33" y="16"/>
                        <a:pt x="23" y="16"/>
                      </a:cubicBezTo>
                      <a:cubicBezTo>
                        <a:pt x="13" y="15"/>
                        <a:pt x="4" y="10"/>
                        <a:pt x="2" y="8"/>
                      </a:cubicBezTo>
                      <a:cubicBezTo>
                        <a:pt x="0" y="6"/>
                        <a:pt x="1" y="4"/>
                        <a:pt x="5" y="4"/>
                      </a:cubicBezTo>
                      <a:cubicBezTo>
                        <a:pt x="10" y="3"/>
                        <a:pt x="18" y="0"/>
                        <a:pt x="29" y="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09"/>
                <p:cNvSpPr>
                  <a:spLocks/>
                </p:cNvSpPr>
                <p:nvPr/>
              </p:nvSpPr>
              <p:spPr bwMode="auto">
                <a:xfrm>
                  <a:off x="360" y="3014"/>
                  <a:ext cx="66" cy="150"/>
                </a:xfrm>
                <a:custGeom>
                  <a:avLst/>
                  <a:gdLst>
                    <a:gd name="T0" fmla="*/ 8 w 12"/>
                    <a:gd name="T1" fmla="*/ 0 h 27"/>
                    <a:gd name="T2" fmla="*/ 11 w 12"/>
                    <a:gd name="T3" fmla="*/ 7 h 27"/>
                    <a:gd name="T4" fmla="*/ 11 w 12"/>
                    <a:gd name="T5" fmla="*/ 7 h 27"/>
                    <a:gd name="T6" fmla="*/ 12 w 12"/>
                    <a:gd name="T7" fmla="*/ 10 h 27"/>
                    <a:gd name="T8" fmla="*/ 12 w 12"/>
                    <a:gd name="T9" fmla="*/ 11 h 27"/>
                    <a:gd name="T10" fmla="*/ 8 w 12"/>
                    <a:gd name="T11" fmla="*/ 16 h 27"/>
                    <a:gd name="T12" fmla="*/ 0 w 12"/>
                    <a:gd name="T13" fmla="*/ 27 h 27"/>
                    <a:gd name="T14" fmla="*/ 9 w 12"/>
                    <a:gd name="T15" fmla="*/ 17 h 27"/>
                    <a:gd name="T16" fmla="*/ 11 w 12"/>
                    <a:gd name="T17" fmla="*/ 15 h 27"/>
                    <a:gd name="T18" fmla="*/ 12 w 12"/>
                    <a:gd name="T19" fmla="*/ 8 h 27"/>
                    <a:gd name="T20" fmla="*/ 8 w 1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7">
                      <a:moveTo>
                        <a:pt x="8" y="0"/>
                      </a:moveTo>
                      <a:cubicBezTo>
                        <a:pt x="9" y="2"/>
                        <a:pt x="10" y="6"/>
                        <a:pt x="11" y="7"/>
                      </a:cubicBezTo>
                      <a:cubicBezTo>
                        <a:pt x="11" y="7"/>
                        <a:pt x="11" y="7"/>
                        <a:pt x="11" y="7"/>
                      </a:cubicBezTo>
                      <a:cubicBezTo>
                        <a:pt x="11" y="7"/>
                        <a:pt x="12" y="9"/>
                        <a:pt x="12" y="10"/>
                      </a:cubicBezTo>
                      <a:cubicBezTo>
                        <a:pt x="12" y="10"/>
                        <a:pt x="12" y="11"/>
                        <a:pt x="12" y="11"/>
                      </a:cubicBezTo>
                      <a:cubicBezTo>
                        <a:pt x="11" y="12"/>
                        <a:pt x="9" y="14"/>
                        <a:pt x="8" y="16"/>
                      </a:cubicBezTo>
                      <a:cubicBezTo>
                        <a:pt x="7" y="18"/>
                        <a:pt x="4" y="25"/>
                        <a:pt x="0" y="27"/>
                      </a:cubicBezTo>
                      <a:cubicBezTo>
                        <a:pt x="4" y="25"/>
                        <a:pt x="8" y="19"/>
                        <a:pt x="9" y="17"/>
                      </a:cubicBezTo>
                      <a:cubicBezTo>
                        <a:pt x="10" y="17"/>
                        <a:pt x="10" y="16"/>
                        <a:pt x="11" y="15"/>
                      </a:cubicBezTo>
                      <a:cubicBezTo>
                        <a:pt x="12" y="13"/>
                        <a:pt x="12" y="11"/>
                        <a:pt x="12" y="8"/>
                      </a:cubicBezTo>
                      <a:cubicBezTo>
                        <a:pt x="12" y="7"/>
                        <a:pt x="10" y="0"/>
                        <a:pt x="8"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10"/>
                <p:cNvSpPr>
                  <a:spLocks noEditPoints="1"/>
                </p:cNvSpPr>
                <p:nvPr/>
              </p:nvSpPr>
              <p:spPr bwMode="auto">
                <a:xfrm>
                  <a:off x="360" y="3014"/>
                  <a:ext cx="66" cy="150"/>
                </a:xfrm>
                <a:custGeom>
                  <a:avLst/>
                  <a:gdLst>
                    <a:gd name="T0" fmla="*/ 12 w 12"/>
                    <a:gd name="T1" fmla="*/ 10 h 27"/>
                    <a:gd name="T2" fmla="*/ 12 w 12"/>
                    <a:gd name="T3" fmla="*/ 11 h 27"/>
                    <a:gd name="T4" fmla="*/ 8 w 12"/>
                    <a:gd name="T5" fmla="*/ 16 h 27"/>
                    <a:gd name="T6" fmla="*/ 0 w 12"/>
                    <a:gd name="T7" fmla="*/ 27 h 27"/>
                    <a:gd name="T8" fmla="*/ 0 w 12"/>
                    <a:gd name="T9" fmla="*/ 27 h 27"/>
                    <a:gd name="T10" fmla="*/ 8 w 12"/>
                    <a:gd name="T11" fmla="*/ 16 h 27"/>
                    <a:gd name="T12" fmla="*/ 12 w 12"/>
                    <a:gd name="T13" fmla="*/ 11 h 27"/>
                    <a:gd name="T14" fmla="*/ 12 w 12"/>
                    <a:gd name="T15" fmla="*/ 10 h 27"/>
                    <a:gd name="T16" fmla="*/ 8 w 12"/>
                    <a:gd name="T17" fmla="*/ 0 h 27"/>
                    <a:gd name="T18" fmla="*/ 11 w 12"/>
                    <a:gd name="T19" fmla="*/ 7 h 27"/>
                    <a:gd name="T20" fmla="*/ 8 w 12"/>
                    <a:gd name="T21" fmla="*/ 0 h 27"/>
                    <a:gd name="T22" fmla="*/ 8 w 1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7">
                      <a:moveTo>
                        <a:pt x="12" y="10"/>
                      </a:moveTo>
                      <a:cubicBezTo>
                        <a:pt x="12" y="10"/>
                        <a:pt x="12" y="11"/>
                        <a:pt x="12" y="11"/>
                      </a:cubicBezTo>
                      <a:cubicBezTo>
                        <a:pt x="11" y="12"/>
                        <a:pt x="9" y="14"/>
                        <a:pt x="8" y="16"/>
                      </a:cubicBezTo>
                      <a:cubicBezTo>
                        <a:pt x="7" y="18"/>
                        <a:pt x="4" y="25"/>
                        <a:pt x="0" y="27"/>
                      </a:cubicBezTo>
                      <a:cubicBezTo>
                        <a:pt x="0" y="27"/>
                        <a:pt x="0" y="27"/>
                        <a:pt x="0" y="27"/>
                      </a:cubicBezTo>
                      <a:cubicBezTo>
                        <a:pt x="4" y="25"/>
                        <a:pt x="7" y="18"/>
                        <a:pt x="8" y="16"/>
                      </a:cubicBezTo>
                      <a:cubicBezTo>
                        <a:pt x="9" y="14"/>
                        <a:pt x="11" y="12"/>
                        <a:pt x="12" y="11"/>
                      </a:cubicBezTo>
                      <a:cubicBezTo>
                        <a:pt x="12" y="11"/>
                        <a:pt x="12" y="10"/>
                        <a:pt x="12" y="10"/>
                      </a:cubicBezTo>
                      <a:moveTo>
                        <a:pt x="8" y="0"/>
                      </a:moveTo>
                      <a:cubicBezTo>
                        <a:pt x="9" y="2"/>
                        <a:pt x="10" y="6"/>
                        <a:pt x="11" y="7"/>
                      </a:cubicBezTo>
                      <a:cubicBezTo>
                        <a:pt x="10" y="6"/>
                        <a:pt x="9" y="2"/>
                        <a:pt x="8" y="0"/>
                      </a:cubicBezTo>
                      <a:cubicBezTo>
                        <a:pt x="8" y="0"/>
                        <a:pt x="8" y="0"/>
                        <a:pt x="8" y="0"/>
                      </a:cubicBezTo>
                    </a:path>
                  </a:pathLst>
                </a:custGeom>
                <a:solidFill>
                  <a:srgbClr val="9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11"/>
                <p:cNvSpPr>
                  <a:spLocks/>
                </p:cNvSpPr>
                <p:nvPr/>
              </p:nvSpPr>
              <p:spPr bwMode="auto">
                <a:xfrm>
                  <a:off x="420" y="3059"/>
                  <a:ext cx="17" cy="38"/>
                </a:xfrm>
                <a:custGeom>
                  <a:avLst/>
                  <a:gdLst>
                    <a:gd name="T0" fmla="*/ 1 w 3"/>
                    <a:gd name="T1" fmla="*/ 0 h 7"/>
                    <a:gd name="T2" fmla="*/ 0 w 3"/>
                    <a:gd name="T3" fmla="*/ 7 h 7"/>
                    <a:gd name="T4" fmla="*/ 2 w 3"/>
                    <a:gd name="T5" fmla="*/ 4 h 7"/>
                    <a:gd name="T6" fmla="*/ 1 w 3"/>
                    <a:gd name="T7" fmla="*/ 0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cubicBezTo>
                        <a:pt x="1" y="3"/>
                        <a:pt x="1" y="5"/>
                        <a:pt x="0" y="7"/>
                      </a:cubicBezTo>
                      <a:cubicBezTo>
                        <a:pt x="1" y="6"/>
                        <a:pt x="2" y="5"/>
                        <a:pt x="2" y="4"/>
                      </a:cubicBezTo>
                      <a:cubicBezTo>
                        <a:pt x="3" y="4"/>
                        <a:pt x="2" y="1"/>
                        <a:pt x="1" y="0"/>
                      </a:cubicBezTo>
                      <a:cubicBezTo>
                        <a:pt x="1" y="0"/>
                        <a:pt x="1" y="0"/>
                        <a:pt x="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118"/>
                <p:cNvSpPr>
                  <a:spLocks/>
                </p:cNvSpPr>
                <p:nvPr/>
              </p:nvSpPr>
              <p:spPr bwMode="auto">
                <a:xfrm>
                  <a:off x="222" y="2793"/>
                  <a:ext cx="1241" cy="354"/>
                </a:xfrm>
                <a:custGeom>
                  <a:avLst/>
                  <a:gdLst>
                    <a:gd name="T0" fmla="*/ 204 w 225"/>
                    <a:gd name="T1" fmla="*/ 39 h 64"/>
                    <a:gd name="T2" fmla="*/ 223 w 225"/>
                    <a:gd name="T3" fmla="*/ 16 h 64"/>
                    <a:gd name="T4" fmla="*/ 186 w 225"/>
                    <a:gd name="T5" fmla="*/ 30 h 64"/>
                    <a:gd name="T6" fmla="*/ 186 w 225"/>
                    <a:gd name="T7" fmla="*/ 31 h 64"/>
                    <a:gd name="T8" fmla="*/ 175 w 225"/>
                    <a:gd name="T9" fmla="*/ 34 h 64"/>
                    <a:gd name="T10" fmla="*/ 168 w 225"/>
                    <a:gd name="T11" fmla="*/ 29 h 64"/>
                    <a:gd name="T12" fmla="*/ 136 w 225"/>
                    <a:gd name="T13" fmla="*/ 6 h 64"/>
                    <a:gd name="T14" fmla="*/ 130 w 225"/>
                    <a:gd name="T15" fmla="*/ 7 h 64"/>
                    <a:gd name="T16" fmla="*/ 121 w 225"/>
                    <a:gd name="T17" fmla="*/ 10 h 64"/>
                    <a:gd name="T18" fmla="*/ 106 w 225"/>
                    <a:gd name="T19" fmla="*/ 12 h 64"/>
                    <a:gd name="T20" fmla="*/ 102 w 225"/>
                    <a:gd name="T21" fmla="*/ 12 h 64"/>
                    <a:gd name="T22" fmla="*/ 98 w 225"/>
                    <a:gd name="T23" fmla="*/ 13 h 64"/>
                    <a:gd name="T24" fmla="*/ 94 w 225"/>
                    <a:gd name="T25" fmla="*/ 12 h 64"/>
                    <a:gd name="T26" fmla="*/ 90 w 225"/>
                    <a:gd name="T27" fmla="*/ 12 h 64"/>
                    <a:gd name="T28" fmla="*/ 87 w 225"/>
                    <a:gd name="T29" fmla="*/ 12 h 64"/>
                    <a:gd name="T30" fmla="*/ 83 w 225"/>
                    <a:gd name="T31" fmla="*/ 11 h 64"/>
                    <a:gd name="T32" fmla="*/ 81 w 225"/>
                    <a:gd name="T33" fmla="*/ 8 h 64"/>
                    <a:gd name="T34" fmla="*/ 77 w 225"/>
                    <a:gd name="T35" fmla="*/ 7 h 64"/>
                    <a:gd name="T36" fmla="*/ 72 w 225"/>
                    <a:gd name="T37" fmla="*/ 12 h 64"/>
                    <a:gd name="T38" fmla="*/ 66 w 225"/>
                    <a:gd name="T39" fmla="*/ 15 h 64"/>
                    <a:gd name="T40" fmla="*/ 61 w 225"/>
                    <a:gd name="T41" fmla="*/ 15 h 64"/>
                    <a:gd name="T42" fmla="*/ 59 w 225"/>
                    <a:gd name="T43" fmla="*/ 15 h 64"/>
                    <a:gd name="T44" fmla="*/ 54 w 225"/>
                    <a:gd name="T45" fmla="*/ 16 h 64"/>
                    <a:gd name="T46" fmla="*/ 51 w 225"/>
                    <a:gd name="T47" fmla="*/ 18 h 64"/>
                    <a:gd name="T48" fmla="*/ 48 w 225"/>
                    <a:gd name="T49" fmla="*/ 18 h 64"/>
                    <a:gd name="T50" fmla="*/ 45 w 225"/>
                    <a:gd name="T51" fmla="*/ 21 h 64"/>
                    <a:gd name="T52" fmla="*/ 21 w 225"/>
                    <a:gd name="T53" fmla="*/ 30 h 64"/>
                    <a:gd name="T54" fmla="*/ 0 w 225"/>
                    <a:gd name="T55" fmla="*/ 38 h 64"/>
                    <a:gd name="T56" fmla="*/ 10 w 225"/>
                    <a:gd name="T57" fmla="*/ 39 h 64"/>
                    <a:gd name="T58" fmla="*/ 26 w 225"/>
                    <a:gd name="T59" fmla="*/ 38 h 64"/>
                    <a:gd name="T60" fmla="*/ 31 w 225"/>
                    <a:gd name="T61" fmla="*/ 38 h 64"/>
                    <a:gd name="T62" fmla="*/ 117 w 225"/>
                    <a:gd name="T63" fmla="*/ 30 h 64"/>
                    <a:gd name="T64" fmla="*/ 167 w 225"/>
                    <a:gd name="T65" fmla="*/ 44 h 64"/>
                    <a:gd name="T66" fmla="*/ 188 w 225"/>
                    <a:gd name="T67" fmla="*/ 53 h 64"/>
                    <a:gd name="T68" fmla="*/ 212 w 225"/>
                    <a:gd name="T6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64">
                      <a:moveTo>
                        <a:pt x="212" y="50"/>
                      </a:moveTo>
                      <a:cubicBezTo>
                        <a:pt x="207" y="46"/>
                        <a:pt x="205" y="42"/>
                        <a:pt x="204" y="39"/>
                      </a:cubicBezTo>
                      <a:cubicBezTo>
                        <a:pt x="204" y="36"/>
                        <a:pt x="208" y="33"/>
                        <a:pt x="215" y="28"/>
                      </a:cubicBezTo>
                      <a:cubicBezTo>
                        <a:pt x="222" y="23"/>
                        <a:pt x="222" y="20"/>
                        <a:pt x="223" y="16"/>
                      </a:cubicBezTo>
                      <a:cubicBezTo>
                        <a:pt x="217" y="17"/>
                        <a:pt x="197" y="25"/>
                        <a:pt x="194" y="26"/>
                      </a:cubicBezTo>
                      <a:cubicBezTo>
                        <a:pt x="193" y="27"/>
                        <a:pt x="190" y="29"/>
                        <a:pt x="186" y="30"/>
                      </a:cubicBezTo>
                      <a:cubicBezTo>
                        <a:pt x="186" y="30"/>
                        <a:pt x="186" y="30"/>
                        <a:pt x="186" y="30"/>
                      </a:cubicBezTo>
                      <a:cubicBezTo>
                        <a:pt x="186" y="31"/>
                        <a:pt x="186" y="31"/>
                        <a:pt x="186" y="31"/>
                      </a:cubicBezTo>
                      <a:cubicBezTo>
                        <a:pt x="184" y="31"/>
                        <a:pt x="179" y="33"/>
                        <a:pt x="177" y="34"/>
                      </a:cubicBezTo>
                      <a:cubicBezTo>
                        <a:pt x="176" y="34"/>
                        <a:pt x="176" y="34"/>
                        <a:pt x="175" y="34"/>
                      </a:cubicBezTo>
                      <a:cubicBezTo>
                        <a:pt x="171" y="35"/>
                        <a:pt x="168" y="33"/>
                        <a:pt x="166" y="32"/>
                      </a:cubicBezTo>
                      <a:cubicBezTo>
                        <a:pt x="165" y="32"/>
                        <a:pt x="166" y="31"/>
                        <a:pt x="168" y="29"/>
                      </a:cubicBezTo>
                      <a:cubicBezTo>
                        <a:pt x="170" y="28"/>
                        <a:pt x="166" y="26"/>
                        <a:pt x="159" y="22"/>
                      </a:cubicBezTo>
                      <a:cubicBezTo>
                        <a:pt x="153" y="19"/>
                        <a:pt x="138" y="9"/>
                        <a:pt x="136" y="6"/>
                      </a:cubicBezTo>
                      <a:cubicBezTo>
                        <a:pt x="134" y="4"/>
                        <a:pt x="133" y="4"/>
                        <a:pt x="132" y="5"/>
                      </a:cubicBezTo>
                      <a:cubicBezTo>
                        <a:pt x="132" y="6"/>
                        <a:pt x="131" y="7"/>
                        <a:pt x="130" y="7"/>
                      </a:cubicBezTo>
                      <a:cubicBezTo>
                        <a:pt x="129" y="7"/>
                        <a:pt x="128" y="7"/>
                        <a:pt x="127" y="8"/>
                      </a:cubicBezTo>
                      <a:cubicBezTo>
                        <a:pt x="126" y="9"/>
                        <a:pt x="125" y="10"/>
                        <a:pt x="121" y="10"/>
                      </a:cubicBezTo>
                      <a:cubicBezTo>
                        <a:pt x="118" y="11"/>
                        <a:pt x="111" y="7"/>
                        <a:pt x="110" y="7"/>
                      </a:cubicBezTo>
                      <a:cubicBezTo>
                        <a:pt x="108" y="8"/>
                        <a:pt x="107" y="10"/>
                        <a:pt x="106" y="12"/>
                      </a:cubicBezTo>
                      <a:cubicBezTo>
                        <a:pt x="107" y="10"/>
                        <a:pt x="108" y="7"/>
                        <a:pt x="109" y="6"/>
                      </a:cubicBezTo>
                      <a:cubicBezTo>
                        <a:pt x="106" y="7"/>
                        <a:pt x="104" y="9"/>
                        <a:pt x="102" y="12"/>
                      </a:cubicBezTo>
                      <a:cubicBezTo>
                        <a:pt x="103" y="10"/>
                        <a:pt x="104" y="6"/>
                        <a:pt x="106" y="5"/>
                      </a:cubicBezTo>
                      <a:cubicBezTo>
                        <a:pt x="103" y="5"/>
                        <a:pt x="100" y="8"/>
                        <a:pt x="98" y="13"/>
                      </a:cubicBezTo>
                      <a:cubicBezTo>
                        <a:pt x="98" y="9"/>
                        <a:pt x="101" y="5"/>
                        <a:pt x="102" y="4"/>
                      </a:cubicBezTo>
                      <a:cubicBezTo>
                        <a:pt x="97" y="5"/>
                        <a:pt x="95" y="9"/>
                        <a:pt x="94" y="12"/>
                      </a:cubicBezTo>
                      <a:cubicBezTo>
                        <a:pt x="95" y="9"/>
                        <a:pt x="98" y="4"/>
                        <a:pt x="99" y="3"/>
                      </a:cubicBezTo>
                      <a:cubicBezTo>
                        <a:pt x="95" y="3"/>
                        <a:pt x="91" y="10"/>
                        <a:pt x="90" y="12"/>
                      </a:cubicBezTo>
                      <a:cubicBezTo>
                        <a:pt x="91" y="9"/>
                        <a:pt x="94" y="4"/>
                        <a:pt x="95" y="2"/>
                      </a:cubicBezTo>
                      <a:cubicBezTo>
                        <a:pt x="91" y="5"/>
                        <a:pt x="89" y="8"/>
                        <a:pt x="87" y="12"/>
                      </a:cubicBezTo>
                      <a:cubicBezTo>
                        <a:pt x="88" y="9"/>
                        <a:pt x="90" y="3"/>
                        <a:pt x="92" y="2"/>
                      </a:cubicBezTo>
                      <a:cubicBezTo>
                        <a:pt x="88" y="4"/>
                        <a:pt x="85" y="8"/>
                        <a:pt x="83" y="11"/>
                      </a:cubicBezTo>
                      <a:cubicBezTo>
                        <a:pt x="85" y="7"/>
                        <a:pt x="87" y="3"/>
                        <a:pt x="88" y="2"/>
                      </a:cubicBezTo>
                      <a:cubicBezTo>
                        <a:pt x="86" y="3"/>
                        <a:pt x="83" y="5"/>
                        <a:pt x="81" y="8"/>
                      </a:cubicBezTo>
                      <a:cubicBezTo>
                        <a:pt x="82" y="6"/>
                        <a:pt x="84" y="2"/>
                        <a:pt x="84" y="1"/>
                      </a:cubicBezTo>
                      <a:cubicBezTo>
                        <a:pt x="81" y="2"/>
                        <a:pt x="78" y="5"/>
                        <a:pt x="77" y="7"/>
                      </a:cubicBezTo>
                      <a:cubicBezTo>
                        <a:pt x="78" y="4"/>
                        <a:pt x="79" y="1"/>
                        <a:pt x="79" y="0"/>
                      </a:cubicBezTo>
                      <a:cubicBezTo>
                        <a:pt x="77" y="2"/>
                        <a:pt x="73" y="7"/>
                        <a:pt x="72" y="12"/>
                      </a:cubicBezTo>
                      <a:cubicBezTo>
                        <a:pt x="73" y="9"/>
                        <a:pt x="76" y="2"/>
                        <a:pt x="77" y="0"/>
                      </a:cubicBezTo>
                      <a:cubicBezTo>
                        <a:pt x="73" y="2"/>
                        <a:pt x="68" y="10"/>
                        <a:pt x="66" y="15"/>
                      </a:cubicBezTo>
                      <a:cubicBezTo>
                        <a:pt x="67" y="10"/>
                        <a:pt x="71" y="3"/>
                        <a:pt x="72" y="1"/>
                      </a:cubicBezTo>
                      <a:cubicBezTo>
                        <a:pt x="69" y="3"/>
                        <a:pt x="63" y="11"/>
                        <a:pt x="61" y="15"/>
                      </a:cubicBezTo>
                      <a:cubicBezTo>
                        <a:pt x="62" y="12"/>
                        <a:pt x="65" y="5"/>
                        <a:pt x="66" y="3"/>
                      </a:cubicBezTo>
                      <a:cubicBezTo>
                        <a:pt x="63" y="6"/>
                        <a:pt x="60" y="11"/>
                        <a:pt x="59" y="15"/>
                      </a:cubicBezTo>
                      <a:cubicBezTo>
                        <a:pt x="59" y="11"/>
                        <a:pt x="61" y="6"/>
                        <a:pt x="62" y="5"/>
                      </a:cubicBezTo>
                      <a:cubicBezTo>
                        <a:pt x="59" y="6"/>
                        <a:pt x="56" y="12"/>
                        <a:pt x="54" y="16"/>
                      </a:cubicBezTo>
                      <a:cubicBezTo>
                        <a:pt x="54" y="15"/>
                        <a:pt x="56" y="9"/>
                        <a:pt x="57" y="7"/>
                      </a:cubicBezTo>
                      <a:cubicBezTo>
                        <a:pt x="54" y="9"/>
                        <a:pt x="51" y="15"/>
                        <a:pt x="51" y="18"/>
                      </a:cubicBezTo>
                      <a:cubicBezTo>
                        <a:pt x="51" y="16"/>
                        <a:pt x="52" y="12"/>
                        <a:pt x="53" y="10"/>
                      </a:cubicBezTo>
                      <a:cubicBezTo>
                        <a:pt x="51" y="12"/>
                        <a:pt x="49" y="14"/>
                        <a:pt x="48" y="18"/>
                      </a:cubicBezTo>
                      <a:cubicBezTo>
                        <a:pt x="48" y="17"/>
                        <a:pt x="48" y="14"/>
                        <a:pt x="48" y="12"/>
                      </a:cubicBezTo>
                      <a:cubicBezTo>
                        <a:pt x="47" y="14"/>
                        <a:pt x="46" y="17"/>
                        <a:pt x="45" y="21"/>
                      </a:cubicBezTo>
                      <a:cubicBezTo>
                        <a:pt x="38" y="22"/>
                        <a:pt x="29" y="27"/>
                        <a:pt x="27" y="28"/>
                      </a:cubicBezTo>
                      <a:cubicBezTo>
                        <a:pt x="26" y="28"/>
                        <a:pt x="24" y="29"/>
                        <a:pt x="21" y="30"/>
                      </a:cubicBezTo>
                      <a:cubicBezTo>
                        <a:pt x="18" y="32"/>
                        <a:pt x="7" y="37"/>
                        <a:pt x="4" y="37"/>
                      </a:cubicBezTo>
                      <a:cubicBezTo>
                        <a:pt x="3" y="37"/>
                        <a:pt x="1" y="37"/>
                        <a:pt x="0" y="38"/>
                      </a:cubicBezTo>
                      <a:cubicBezTo>
                        <a:pt x="0" y="40"/>
                        <a:pt x="2" y="42"/>
                        <a:pt x="4" y="42"/>
                      </a:cubicBezTo>
                      <a:cubicBezTo>
                        <a:pt x="6" y="43"/>
                        <a:pt x="9" y="40"/>
                        <a:pt x="10" y="39"/>
                      </a:cubicBezTo>
                      <a:cubicBezTo>
                        <a:pt x="12" y="38"/>
                        <a:pt x="19" y="38"/>
                        <a:pt x="21" y="38"/>
                      </a:cubicBezTo>
                      <a:cubicBezTo>
                        <a:pt x="22" y="39"/>
                        <a:pt x="24" y="39"/>
                        <a:pt x="26" y="38"/>
                      </a:cubicBezTo>
                      <a:cubicBezTo>
                        <a:pt x="27" y="38"/>
                        <a:pt x="28" y="38"/>
                        <a:pt x="29" y="38"/>
                      </a:cubicBezTo>
                      <a:cubicBezTo>
                        <a:pt x="30" y="38"/>
                        <a:pt x="31" y="38"/>
                        <a:pt x="31" y="38"/>
                      </a:cubicBezTo>
                      <a:cubicBezTo>
                        <a:pt x="41" y="33"/>
                        <a:pt x="50" y="27"/>
                        <a:pt x="65" y="26"/>
                      </a:cubicBezTo>
                      <a:cubicBezTo>
                        <a:pt x="81" y="26"/>
                        <a:pt x="103" y="26"/>
                        <a:pt x="117" y="30"/>
                      </a:cubicBezTo>
                      <a:cubicBezTo>
                        <a:pt x="125" y="33"/>
                        <a:pt x="139" y="36"/>
                        <a:pt x="150" y="39"/>
                      </a:cubicBezTo>
                      <a:cubicBezTo>
                        <a:pt x="156" y="40"/>
                        <a:pt x="164" y="43"/>
                        <a:pt x="167" y="44"/>
                      </a:cubicBezTo>
                      <a:cubicBezTo>
                        <a:pt x="171" y="46"/>
                        <a:pt x="177" y="49"/>
                        <a:pt x="178" y="49"/>
                      </a:cubicBezTo>
                      <a:cubicBezTo>
                        <a:pt x="180" y="49"/>
                        <a:pt x="185" y="51"/>
                        <a:pt x="188" y="53"/>
                      </a:cubicBezTo>
                      <a:cubicBezTo>
                        <a:pt x="196" y="57"/>
                        <a:pt x="212" y="64"/>
                        <a:pt x="225" y="64"/>
                      </a:cubicBezTo>
                      <a:cubicBezTo>
                        <a:pt x="222" y="60"/>
                        <a:pt x="217" y="54"/>
                        <a:pt x="212" y="5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119"/>
                <p:cNvSpPr>
                  <a:spLocks/>
                </p:cNvSpPr>
                <p:nvPr/>
              </p:nvSpPr>
              <p:spPr bwMode="auto">
                <a:xfrm>
                  <a:off x="470" y="2793"/>
                  <a:ext cx="690" cy="177"/>
                </a:xfrm>
                <a:custGeom>
                  <a:avLst/>
                  <a:gdLst>
                    <a:gd name="T0" fmla="*/ 81 w 125"/>
                    <a:gd name="T1" fmla="*/ 19 h 32"/>
                    <a:gd name="T2" fmla="*/ 121 w 125"/>
                    <a:gd name="T3" fmla="*/ 32 h 32"/>
                    <a:gd name="T4" fmla="*/ 123 w 125"/>
                    <a:gd name="T5" fmla="*/ 29 h 32"/>
                    <a:gd name="T6" fmla="*/ 114 w 125"/>
                    <a:gd name="T7" fmla="*/ 22 h 32"/>
                    <a:gd name="T8" fmla="*/ 91 w 125"/>
                    <a:gd name="T9" fmla="*/ 6 h 32"/>
                    <a:gd name="T10" fmla="*/ 90 w 125"/>
                    <a:gd name="T11" fmla="*/ 5 h 32"/>
                    <a:gd name="T12" fmla="*/ 88 w 125"/>
                    <a:gd name="T13" fmla="*/ 5 h 32"/>
                    <a:gd name="T14" fmla="*/ 87 w 125"/>
                    <a:gd name="T15" fmla="*/ 5 h 32"/>
                    <a:gd name="T16" fmla="*/ 85 w 125"/>
                    <a:gd name="T17" fmla="*/ 7 h 32"/>
                    <a:gd name="T18" fmla="*/ 82 w 125"/>
                    <a:gd name="T19" fmla="*/ 8 h 32"/>
                    <a:gd name="T20" fmla="*/ 76 w 125"/>
                    <a:gd name="T21" fmla="*/ 10 h 32"/>
                    <a:gd name="T22" fmla="*/ 65 w 125"/>
                    <a:gd name="T23" fmla="*/ 7 h 32"/>
                    <a:gd name="T24" fmla="*/ 61 w 125"/>
                    <a:gd name="T25" fmla="*/ 12 h 32"/>
                    <a:gd name="T26" fmla="*/ 64 w 125"/>
                    <a:gd name="T27" fmla="*/ 6 h 32"/>
                    <a:gd name="T28" fmla="*/ 57 w 125"/>
                    <a:gd name="T29" fmla="*/ 12 h 32"/>
                    <a:gd name="T30" fmla="*/ 61 w 125"/>
                    <a:gd name="T31" fmla="*/ 5 h 32"/>
                    <a:gd name="T32" fmla="*/ 53 w 125"/>
                    <a:gd name="T33" fmla="*/ 13 h 32"/>
                    <a:gd name="T34" fmla="*/ 57 w 125"/>
                    <a:gd name="T35" fmla="*/ 4 h 32"/>
                    <a:gd name="T36" fmla="*/ 49 w 125"/>
                    <a:gd name="T37" fmla="*/ 12 h 32"/>
                    <a:gd name="T38" fmla="*/ 54 w 125"/>
                    <a:gd name="T39" fmla="*/ 3 h 32"/>
                    <a:gd name="T40" fmla="*/ 45 w 125"/>
                    <a:gd name="T41" fmla="*/ 12 h 32"/>
                    <a:gd name="T42" fmla="*/ 50 w 125"/>
                    <a:gd name="T43" fmla="*/ 2 h 32"/>
                    <a:gd name="T44" fmla="*/ 42 w 125"/>
                    <a:gd name="T45" fmla="*/ 12 h 32"/>
                    <a:gd name="T46" fmla="*/ 47 w 125"/>
                    <a:gd name="T47" fmla="*/ 2 h 32"/>
                    <a:gd name="T48" fmla="*/ 38 w 125"/>
                    <a:gd name="T49" fmla="*/ 11 h 32"/>
                    <a:gd name="T50" fmla="*/ 43 w 125"/>
                    <a:gd name="T51" fmla="*/ 2 h 32"/>
                    <a:gd name="T52" fmla="*/ 36 w 125"/>
                    <a:gd name="T53" fmla="*/ 8 h 32"/>
                    <a:gd name="T54" fmla="*/ 39 w 125"/>
                    <a:gd name="T55" fmla="*/ 1 h 32"/>
                    <a:gd name="T56" fmla="*/ 32 w 125"/>
                    <a:gd name="T57" fmla="*/ 7 h 32"/>
                    <a:gd name="T58" fmla="*/ 34 w 125"/>
                    <a:gd name="T59" fmla="*/ 0 h 32"/>
                    <a:gd name="T60" fmla="*/ 27 w 125"/>
                    <a:gd name="T61" fmla="*/ 12 h 32"/>
                    <a:gd name="T62" fmla="*/ 32 w 125"/>
                    <a:gd name="T63" fmla="*/ 0 h 32"/>
                    <a:gd name="T64" fmla="*/ 21 w 125"/>
                    <a:gd name="T65" fmla="*/ 15 h 32"/>
                    <a:gd name="T66" fmla="*/ 27 w 125"/>
                    <a:gd name="T67" fmla="*/ 1 h 32"/>
                    <a:gd name="T68" fmla="*/ 16 w 125"/>
                    <a:gd name="T69" fmla="*/ 15 h 32"/>
                    <a:gd name="T70" fmla="*/ 21 w 125"/>
                    <a:gd name="T71" fmla="*/ 3 h 32"/>
                    <a:gd name="T72" fmla="*/ 14 w 125"/>
                    <a:gd name="T73" fmla="*/ 15 h 32"/>
                    <a:gd name="T74" fmla="*/ 17 w 125"/>
                    <a:gd name="T75" fmla="*/ 5 h 32"/>
                    <a:gd name="T76" fmla="*/ 9 w 125"/>
                    <a:gd name="T77" fmla="*/ 16 h 32"/>
                    <a:gd name="T78" fmla="*/ 12 w 125"/>
                    <a:gd name="T79" fmla="*/ 7 h 32"/>
                    <a:gd name="T80" fmla="*/ 6 w 125"/>
                    <a:gd name="T81" fmla="*/ 18 h 32"/>
                    <a:gd name="T82" fmla="*/ 8 w 125"/>
                    <a:gd name="T83" fmla="*/ 10 h 32"/>
                    <a:gd name="T84" fmla="*/ 3 w 125"/>
                    <a:gd name="T85" fmla="*/ 18 h 32"/>
                    <a:gd name="T86" fmla="*/ 3 w 125"/>
                    <a:gd name="T87" fmla="*/ 12 h 32"/>
                    <a:gd name="T88" fmla="*/ 0 w 125"/>
                    <a:gd name="T89" fmla="*/ 21 h 32"/>
                    <a:gd name="T90" fmla="*/ 30 w 125"/>
                    <a:gd name="T91" fmla="*/ 16 h 32"/>
                    <a:gd name="T92" fmla="*/ 58 w 125"/>
                    <a:gd name="T93" fmla="*/ 16 h 32"/>
                    <a:gd name="T94" fmla="*/ 81 w 125"/>
                    <a:gd name="T9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32">
                      <a:moveTo>
                        <a:pt x="81" y="19"/>
                      </a:moveTo>
                      <a:cubicBezTo>
                        <a:pt x="89" y="21"/>
                        <a:pt x="115" y="30"/>
                        <a:pt x="121" y="32"/>
                      </a:cubicBezTo>
                      <a:cubicBezTo>
                        <a:pt x="121" y="31"/>
                        <a:pt x="122" y="31"/>
                        <a:pt x="123" y="29"/>
                      </a:cubicBezTo>
                      <a:cubicBezTo>
                        <a:pt x="125" y="28"/>
                        <a:pt x="121" y="26"/>
                        <a:pt x="114" y="22"/>
                      </a:cubicBezTo>
                      <a:cubicBezTo>
                        <a:pt x="108" y="19"/>
                        <a:pt x="93" y="9"/>
                        <a:pt x="91" y="6"/>
                      </a:cubicBezTo>
                      <a:cubicBezTo>
                        <a:pt x="90" y="5"/>
                        <a:pt x="90" y="5"/>
                        <a:pt x="90" y="5"/>
                      </a:cubicBezTo>
                      <a:cubicBezTo>
                        <a:pt x="88" y="5"/>
                        <a:pt x="88" y="5"/>
                        <a:pt x="88" y="5"/>
                      </a:cubicBezTo>
                      <a:cubicBezTo>
                        <a:pt x="87" y="5"/>
                        <a:pt x="87" y="5"/>
                        <a:pt x="87" y="5"/>
                      </a:cubicBezTo>
                      <a:cubicBezTo>
                        <a:pt x="87" y="6"/>
                        <a:pt x="86" y="7"/>
                        <a:pt x="85" y="7"/>
                      </a:cubicBezTo>
                      <a:cubicBezTo>
                        <a:pt x="84" y="7"/>
                        <a:pt x="83" y="7"/>
                        <a:pt x="82" y="8"/>
                      </a:cubicBezTo>
                      <a:cubicBezTo>
                        <a:pt x="81" y="9"/>
                        <a:pt x="80" y="10"/>
                        <a:pt x="76" y="10"/>
                      </a:cubicBezTo>
                      <a:cubicBezTo>
                        <a:pt x="73" y="11"/>
                        <a:pt x="66" y="7"/>
                        <a:pt x="65" y="7"/>
                      </a:cubicBezTo>
                      <a:cubicBezTo>
                        <a:pt x="63" y="8"/>
                        <a:pt x="62" y="10"/>
                        <a:pt x="61" y="12"/>
                      </a:cubicBezTo>
                      <a:cubicBezTo>
                        <a:pt x="62" y="10"/>
                        <a:pt x="63" y="7"/>
                        <a:pt x="64" y="6"/>
                      </a:cubicBezTo>
                      <a:cubicBezTo>
                        <a:pt x="61" y="7"/>
                        <a:pt x="59" y="9"/>
                        <a:pt x="57" y="12"/>
                      </a:cubicBezTo>
                      <a:cubicBezTo>
                        <a:pt x="58" y="10"/>
                        <a:pt x="59" y="6"/>
                        <a:pt x="61" y="5"/>
                      </a:cubicBezTo>
                      <a:cubicBezTo>
                        <a:pt x="58" y="5"/>
                        <a:pt x="55" y="8"/>
                        <a:pt x="53" y="13"/>
                      </a:cubicBezTo>
                      <a:cubicBezTo>
                        <a:pt x="53" y="9"/>
                        <a:pt x="56" y="5"/>
                        <a:pt x="57" y="4"/>
                      </a:cubicBezTo>
                      <a:cubicBezTo>
                        <a:pt x="52" y="5"/>
                        <a:pt x="50" y="9"/>
                        <a:pt x="49" y="12"/>
                      </a:cubicBezTo>
                      <a:cubicBezTo>
                        <a:pt x="50" y="9"/>
                        <a:pt x="53" y="4"/>
                        <a:pt x="54" y="3"/>
                      </a:cubicBezTo>
                      <a:cubicBezTo>
                        <a:pt x="50" y="3"/>
                        <a:pt x="46" y="10"/>
                        <a:pt x="45" y="12"/>
                      </a:cubicBezTo>
                      <a:cubicBezTo>
                        <a:pt x="46" y="9"/>
                        <a:pt x="49" y="4"/>
                        <a:pt x="50" y="2"/>
                      </a:cubicBezTo>
                      <a:cubicBezTo>
                        <a:pt x="46" y="5"/>
                        <a:pt x="44" y="8"/>
                        <a:pt x="42" y="12"/>
                      </a:cubicBezTo>
                      <a:cubicBezTo>
                        <a:pt x="43" y="9"/>
                        <a:pt x="45" y="3"/>
                        <a:pt x="47" y="2"/>
                      </a:cubicBezTo>
                      <a:cubicBezTo>
                        <a:pt x="43" y="4"/>
                        <a:pt x="40" y="8"/>
                        <a:pt x="38" y="11"/>
                      </a:cubicBezTo>
                      <a:cubicBezTo>
                        <a:pt x="40" y="7"/>
                        <a:pt x="42" y="3"/>
                        <a:pt x="43" y="2"/>
                      </a:cubicBezTo>
                      <a:cubicBezTo>
                        <a:pt x="41" y="3"/>
                        <a:pt x="38" y="5"/>
                        <a:pt x="36" y="8"/>
                      </a:cubicBezTo>
                      <a:cubicBezTo>
                        <a:pt x="37" y="6"/>
                        <a:pt x="39" y="2"/>
                        <a:pt x="39" y="1"/>
                      </a:cubicBezTo>
                      <a:cubicBezTo>
                        <a:pt x="36" y="2"/>
                        <a:pt x="33" y="5"/>
                        <a:pt x="32" y="7"/>
                      </a:cubicBezTo>
                      <a:cubicBezTo>
                        <a:pt x="33" y="4"/>
                        <a:pt x="34" y="1"/>
                        <a:pt x="34" y="0"/>
                      </a:cubicBezTo>
                      <a:cubicBezTo>
                        <a:pt x="32" y="2"/>
                        <a:pt x="28" y="7"/>
                        <a:pt x="27" y="12"/>
                      </a:cubicBezTo>
                      <a:cubicBezTo>
                        <a:pt x="28" y="9"/>
                        <a:pt x="31" y="2"/>
                        <a:pt x="32" y="0"/>
                      </a:cubicBezTo>
                      <a:cubicBezTo>
                        <a:pt x="28" y="2"/>
                        <a:pt x="23" y="10"/>
                        <a:pt x="21" y="15"/>
                      </a:cubicBezTo>
                      <a:cubicBezTo>
                        <a:pt x="22" y="10"/>
                        <a:pt x="26" y="3"/>
                        <a:pt x="27" y="1"/>
                      </a:cubicBezTo>
                      <a:cubicBezTo>
                        <a:pt x="24" y="3"/>
                        <a:pt x="18" y="11"/>
                        <a:pt x="16" y="15"/>
                      </a:cubicBezTo>
                      <a:cubicBezTo>
                        <a:pt x="17" y="12"/>
                        <a:pt x="20" y="5"/>
                        <a:pt x="21" y="3"/>
                      </a:cubicBezTo>
                      <a:cubicBezTo>
                        <a:pt x="18" y="6"/>
                        <a:pt x="15" y="11"/>
                        <a:pt x="14" y="15"/>
                      </a:cubicBezTo>
                      <a:cubicBezTo>
                        <a:pt x="14" y="11"/>
                        <a:pt x="16" y="6"/>
                        <a:pt x="17" y="5"/>
                      </a:cubicBezTo>
                      <a:cubicBezTo>
                        <a:pt x="14" y="6"/>
                        <a:pt x="11" y="12"/>
                        <a:pt x="9" y="16"/>
                      </a:cubicBezTo>
                      <a:cubicBezTo>
                        <a:pt x="9" y="15"/>
                        <a:pt x="11" y="9"/>
                        <a:pt x="12" y="7"/>
                      </a:cubicBezTo>
                      <a:cubicBezTo>
                        <a:pt x="9" y="9"/>
                        <a:pt x="6" y="15"/>
                        <a:pt x="6" y="18"/>
                      </a:cubicBezTo>
                      <a:cubicBezTo>
                        <a:pt x="6" y="16"/>
                        <a:pt x="7" y="12"/>
                        <a:pt x="8" y="10"/>
                      </a:cubicBezTo>
                      <a:cubicBezTo>
                        <a:pt x="6" y="12"/>
                        <a:pt x="4" y="14"/>
                        <a:pt x="3" y="18"/>
                      </a:cubicBezTo>
                      <a:cubicBezTo>
                        <a:pt x="3" y="17"/>
                        <a:pt x="3" y="14"/>
                        <a:pt x="3" y="12"/>
                      </a:cubicBezTo>
                      <a:cubicBezTo>
                        <a:pt x="2" y="14"/>
                        <a:pt x="1" y="17"/>
                        <a:pt x="0" y="21"/>
                      </a:cubicBezTo>
                      <a:cubicBezTo>
                        <a:pt x="10" y="19"/>
                        <a:pt x="22" y="16"/>
                        <a:pt x="30" y="16"/>
                      </a:cubicBezTo>
                      <a:cubicBezTo>
                        <a:pt x="39" y="16"/>
                        <a:pt x="53" y="16"/>
                        <a:pt x="58" y="16"/>
                      </a:cubicBezTo>
                      <a:cubicBezTo>
                        <a:pt x="64" y="16"/>
                        <a:pt x="73" y="17"/>
                        <a:pt x="81" y="1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20"/>
                <p:cNvSpPr>
                  <a:spLocks/>
                </p:cNvSpPr>
                <p:nvPr/>
              </p:nvSpPr>
              <p:spPr bwMode="auto">
                <a:xfrm>
                  <a:off x="1182" y="2893"/>
                  <a:ext cx="259" cy="232"/>
                </a:xfrm>
                <a:custGeom>
                  <a:avLst/>
                  <a:gdLst>
                    <a:gd name="T0" fmla="*/ 1 w 47"/>
                    <a:gd name="T1" fmla="*/ 20 h 42"/>
                    <a:gd name="T2" fmla="*/ 5 w 47"/>
                    <a:gd name="T3" fmla="*/ 29 h 42"/>
                    <a:gd name="T4" fmla="*/ 26 w 47"/>
                    <a:gd name="T5" fmla="*/ 39 h 42"/>
                    <a:gd name="T6" fmla="*/ 37 w 47"/>
                    <a:gd name="T7" fmla="*/ 34 h 42"/>
                    <a:gd name="T8" fmla="*/ 29 w 47"/>
                    <a:gd name="T9" fmla="*/ 18 h 42"/>
                    <a:gd name="T10" fmla="*/ 40 w 47"/>
                    <a:gd name="T11" fmla="*/ 7 h 42"/>
                    <a:gd name="T12" fmla="*/ 32 w 47"/>
                    <a:gd name="T13" fmla="*/ 5 h 42"/>
                    <a:gd name="T14" fmla="*/ 1 w 47"/>
                    <a:gd name="T15" fmla="*/ 2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2">
                      <a:moveTo>
                        <a:pt x="1" y="20"/>
                      </a:moveTo>
                      <a:cubicBezTo>
                        <a:pt x="0" y="25"/>
                        <a:pt x="1" y="28"/>
                        <a:pt x="5" y="29"/>
                      </a:cubicBezTo>
                      <a:cubicBezTo>
                        <a:pt x="8" y="31"/>
                        <a:pt x="23" y="38"/>
                        <a:pt x="26" y="39"/>
                      </a:cubicBezTo>
                      <a:cubicBezTo>
                        <a:pt x="29" y="40"/>
                        <a:pt x="46" y="42"/>
                        <a:pt x="37" y="34"/>
                      </a:cubicBezTo>
                      <a:cubicBezTo>
                        <a:pt x="27" y="25"/>
                        <a:pt x="26" y="22"/>
                        <a:pt x="29" y="18"/>
                      </a:cubicBezTo>
                      <a:cubicBezTo>
                        <a:pt x="32" y="15"/>
                        <a:pt x="39" y="8"/>
                        <a:pt x="40" y="7"/>
                      </a:cubicBezTo>
                      <a:cubicBezTo>
                        <a:pt x="41" y="6"/>
                        <a:pt x="47" y="0"/>
                        <a:pt x="32" y="5"/>
                      </a:cubicBezTo>
                      <a:cubicBezTo>
                        <a:pt x="18" y="11"/>
                        <a:pt x="1" y="17"/>
                        <a:pt x="1"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21"/>
                <p:cNvSpPr>
                  <a:spLocks/>
                </p:cNvSpPr>
                <p:nvPr/>
              </p:nvSpPr>
              <p:spPr bwMode="auto">
                <a:xfrm>
                  <a:off x="1187" y="2948"/>
                  <a:ext cx="171" cy="149"/>
                </a:xfrm>
                <a:custGeom>
                  <a:avLst/>
                  <a:gdLst>
                    <a:gd name="T0" fmla="*/ 0 w 31"/>
                    <a:gd name="T1" fmla="*/ 13 h 27"/>
                    <a:gd name="T2" fmla="*/ 13 w 31"/>
                    <a:gd name="T3" fmla="*/ 23 h 27"/>
                    <a:gd name="T4" fmla="*/ 28 w 31"/>
                    <a:gd name="T5" fmla="*/ 22 h 27"/>
                    <a:gd name="T6" fmla="*/ 24 w 31"/>
                    <a:gd name="T7" fmla="*/ 9 h 27"/>
                    <a:gd name="T8" fmla="*/ 18 w 31"/>
                    <a:gd name="T9" fmla="*/ 3 h 27"/>
                    <a:gd name="T10" fmla="*/ 0 w 31"/>
                    <a:gd name="T11" fmla="*/ 13 h 27"/>
                  </a:gdLst>
                  <a:ahLst/>
                  <a:cxnLst>
                    <a:cxn ang="0">
                      <a:pos x="T0" y="T1"/>
                    </a:cxn>
                    <a:cxn ang="0">
                      <a:pos x="T2" y="T3"/>
                    </a:cxn>
                    <a:cxn ang="0">
                      <a:pos x="T4" y="T5"/>
                    </a:cxn>
                    <a:cxn ang="0">
                      <a:pos x="T6" y="T7"/>
                    </a:cxn>
                    <a:cxn ang="0">
                      <a:pos x="T8" y="T9"/>
                    </a:cxn>
                    <a:cxn ang="0">
                      <a:pos x="T10" y="T11"/>
                    </a:cxn>
                  </a:cxnLst>
                  <a:rect l="0" t="0" r="r" b="b"/>
                  <a:pathLst>
                    <a:path w="31" h="27">
                      <a:moveTo>
                        <a:pt x="0" y="13"/>
                      </a:moveTo>
                      <a:cubicBezTo>
                        <a:pt x="1" y="18"/>
                        <a:pt x="7" y="20"/>
                        <a:pt x="13" y="23"/>
                      </a:cubicBezTo>
                      <a:cubicBezTo>
                        <a:pt x="24" y="27"/>
                        <a:pt x="31" y="27"/>
                        <a:pt x="28" y="22"/>
                      </a:cubicBezTo>
                      <a:cubicBezTo>
                        <a:pt x="25" y="17"/>
                        <a:pt x="22" y="13"/>
                        <a:pt x="24" y="9"/>
                      </a:cubicBezTo>
                      <a:cubicBezTo>
                        <a:pt x="28" y="3"/>
                        <a:pt x="26" y="0"/>
                        <a:pt x="18" y="3"/>
                      </a:cubicBezTo>
                      <a:cubicBezTo>
                        <a:pt x="10" y="5"/>
                        <a:pt x="0" y="8"/>
                        <a:pt x="0"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24"/>
                <p:cNvSpPr>
                  <a:spLocks/>
                </p:cNvSpPr>
                <p:nvPr/>
              </p:nvSpPr>
              <p:spPr bwMode="auto">
                <a:xfrm>
                  <a:off x="498" y="2832"/>
                  <a:ext cx="640" cy="133"/>
                </a:xfrm>
                <a:custGeom>
                  <a:avLst/>
                  <a:gdLst>
                    <a:gd name="T0" fmla="*/ 115 w 116"/>
                    <a:gd name="T1" fmla="*/ 20 h 24"/>
                    <a:gd name="T2" fmla="*/ 95 w 116"/>
                    <a:gd name="T3" fmla="*/ 9 h 24"/>
                    <a:gd name="T4" fmla="*/ 81 w 116"/>
                    <a:gd name="T5" fmla="*/ 4 h 24"/>
                    <a:gd name="T6" fmla="*/ 66 w 116"/>
                    <a:gd name="T7" fmla="*/ 5 h 24"/>
                    <a:gd name="T8" fmla="*/ 57 w 116"/>
                    <a:gd name="T9" fmla="*/ 7 h 24"/>
                    <a:gd name="T10" fmla="*/ 43 w 116"/>
                    <a:gd name="T11" fmla="*/ 7 h 24"/>
                    <a:gd name="T12" fmla="*/ 30 w 116"/>
                    <a:gd name="T13" fmla="*/ 2 h 24"/>
                    <a:gd name="T14" fmla="*/ 24 w 116"/>
                    <a:gd name="T15" fmla="*/ 4 h 24"/>
                    <a:gd name="T16" fmla="*/ 16 w 116"/>
                    <a:gd name="T17" fmla="*/ 7 h 24"/>
                    <a:gd name="T18" fmla="*/ 16 w 116"/>
                    <a:gd name="T19" fmla="*/ 8 h 24"/>
                    <a:gd name="T20" fmla="*/ 16 w 116"/>
                    <a:gd name="T21" fmla="*/ 7 h 24"/>
                    <a:gd name="T22" fmla="*/ 5 w 116"/>
                    <a:gd name="T23" fmla="*/ 10 h 24"/>
                    <a:gd name="T24" fmla="*/ 0 w 116"/>
                    <a:gd name="T25" fmla="*/ 13 h 24"/>
                    <a:gd name="T26" fmla="*/ 25 w 116"/>
                    <a:gd name="T27" fmla="*/ 9 h 24"/>
                    <a:gd name="T28" fmla="*/ 53 w 116"/>
                    <a:gd name="T29" fmla="*/ 9 h 24"/>
                    <a:gd name="T30" fmla="*/ 76 w 116"/>
                    <a:gd name="T31" fmla="*/ 12 h 24"/>
                    <a:gd name="T32" fmla="*/ 114 w 116"/>
                    <a:gd name="T33" fmla="*/ 24 h 24"/>
                    <a:gd name="T34" fmla="*/ 115 w 116"/>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
                      <a:moveTo>
                        <a:pt x="115" y="20"/>
                      </a:moveTo>
                      <a:cubicBezTo>
                        <a:pt x="113" y="19"/>
                        <a:pt x="104" y="14"/>
                        <a:pt x="95" y="9"/>
                      </a:cubicBezTo>
                      <a:cubicBezTo>
                        <a:pt x="86" y="3"/>
                        <a:pt x="83" y="3"/>
                        <a:pt x="81" y="4"/>
                      </a:cubicBezTo>
                      <a:cubicBezTo>
                        <a:pt x="78" y="6"/>
                        <a:pt x="71" y="6"/>
                        <a:pt x="66" y="5"/>
                      </a:cubicBezTo>
                      <a:cubicBezTo>
                        <a:pt x="61" y="3"/>
                        <a:pt x="60" y="6"/>
                        <a:pt x="57" y="7"/>
                      </a:cubicBezTo>
                      <a:cubicBezTo>
                        <a:pt x="55" y="8"/>
                        <a:pt x="49" y="6"/>
                        <a:pt x="43" y="7"/>
                      </a:cubicBezTo>
                      <a:cubicBezTo>
                        <a:pt x="37" y="7"/>
                        <a:pt x="33" y="4"/>
                        <a:pt x="30" y="2"/>
                      </a:cubicBezTo>
                      <a:cubicBezTo>
                        <a:pt x="27" y="0"/>
                        <a:pt x="26" y="3"/>
                        <a:pt x="24" y="4"/>
                      </a:cubicBezTo>
                      <a:cubicBezTo>
                        <a:pt x="23" y="5"/>
                        <a:pt x="20" y="6"/>
                        <a:pt x="16" y="7"/>
                      </a:cubicBezTo>
                      <a:cubicBezTo>
                        <a:pt x="16" y="8"/>
                        <a:pt x="16" y="8"/>
                        <a:pt x="16" y="8"/>
                      </a:cubicBezTo>
                      <a:cubicBezTo>
                        <a:pt x="16" y="7"/>
                        <a:pt x="16" y="7"/>
                        <a:pt x="16" y="7"/>
                      </a:cubicBezTo>
                      <a:cubicBezTo>
                        <a:pt x="12" y="8"/>
                        <a:pt x="8" y="9"/>
                        <a:pt x="5" y="10"/>
                      </a:cubicBezTo>
                      <a:cubicBezTo>
                        <a:pt x="3" y="11"/>
                        <a:pt x="1" y="12"/>
                        <a:pt x="0" y="13"/>
                      </a:cubicBezTo>
                      <a:cubicBezTo>
                        <a:pt x="9" y="11"/>
                        <a:pt x="18" y="9"/>
                        <a:pt x="25" y="9"/>
                      </a:cubicBezTo>
                      <a:cubicBezTo>
                        <a:pt x="34" y="9"/>
                        <a:pt x="48" y="9"/>
                        <a:pt x="53" y="9"/>
                      </a:cubicBezTo>
                      <a:cubicBezTo>
                        <a:pt x="59" y="9"/>
                        <a:pt x="68" y="10"/>
                        <a:pt x="76" y="12"/>
                      </a:cubicBezTo>
                      <a:cubicBezTo>
                        <a:pt x="83" y="14"/>
                        <a:pt x="106" y="21"/>
                        <a:pt x="114" y="24"/>
                      </a:cubicBezTo>
                      <a:cubicBezTo>
                        <a:pt x="116" y="23"/>
                        <a:pt x="116" y="21"/>
                        <a:pt x="115" y="2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31"/>
                <p:cNvSpPr>
                  <a:spLocks/>
                </p:cNvSpPr>
                <p:nvPr/>
              </p:nvSpPr>
              <p:spPr bwMode="auto">
                <a:xfrm>
                  <a:off x="266" y="3014"/>
                  <a:ext cx="44" cy="45"/>
                </a:xfrm>
                <a:custGeom>
                  <a:avLst/>
                  <a:gdLst>
                    <a:gd name="T0" fmla="*/ 8 w 8"/>
                    <a:gd name="T1" fmla="*/ 4 h 8"/>
                    <a:gd name="T2" fmla="*/ 4 w 8"/>
                    <a:gd name="T3" fmla="*/ 0 h 8"/>
                    <a:gd name="T4" fmla="*/ 0 w 8"/>
                    <a:gd name="T5" fmla="*/ 4 h 8"/>
                    <a:gd name="T6" fmla="*/ 4 w 8"/>
                    <a:gd name="T7" fmla="*/ 8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2"/>
                        <a:pt x="6" y="0"/>
                        <a:pt x="4" y="0"/>
                      </a:cubicBezTo>
                      <a:cubicBezTo>
                        <a:pt x="2" y="0"/>
                        <a:pt x="0" y="2"/>
                        <a:pt x="0" y="4"/>
                      </a:cubicBezTo>
                      <a:cubicBezTo>
                        <a:pt x="0" y="6"/>
                        <a:pt x="2" y="8"/>
                        <a:pt x="4" y="8"/>
                      </a:cubicBezTo>
                      <a:cubicBezTo>
                        <a:pt x="7" y="8"/>
                        <a:pt x="8" y="6"/>
                        <a:pt x="8" y="4"/>
                      </a:cubicBezTo>
                    </a:path>
                  </a:pathLst>
                </a:custGeom>
                <a:solidFill>
                  <a:srgbClr val="F2F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34"/>
                <p:cNvSpPr>
                  <a:spLocks/>
                </p:cNvSpPr>
                <p:nvPr/>
              </p:nvSpPr>
              <p:spPr bwMode="auto">
                <a:xfrm>
                  <a:off x="277" y="3026"/>
                  <a:ext cx="22" cy="22"/>
                </a:xfrm>
                <a:custGeom>
                  <a:avLst/>
                  <a:gdLst>
                    <a:gd name="T0" fmla="*/ 2 w 4"/>
                    <a:gd name="T1" fmla="*/ 0 h 4"/>
                    <a:gd name="T2" fmla="*/ 2 w 4"/>
                    <a:gd name="T3" fmla="*/ 0 h 4"/>
                    <a:gd name="T4" fmla="*/ 2 w 4"/>
                    <a:gd name="T5" fmla="*/ 0 h 4"/>
                    <a:gd name="T6" fmla="*/ 1 w 4"/>
                    <a:gd name="T7" fmla="*/ 2 h 4"/>
                    <a:gd name="T8" fmla="*/ 0 w 4"/>
                    <a:gd name="T9" fmla="*/ 1 h 4"/>
                    <a:gd name="T10" fmla="*/ 0 w 4"/>
                    <a:gd name="T11" fmla="*/ 2 h 4"/>
                    <a:gd name="T12" fmla="*/ 2 w 4"/>
                    <a:gd name="T13" fmla="*/ 4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cubicBezTo>
                        <a:pt x="2" y="0"/>
                        <a:pt x="2" y="0"/>
                        <a:pt x="2" y="0"/>
                      </a:cubicBezTo>
                      <a:cubicBezTo>
                        <a:pt x="2" y="0"/>
                        <a:pt x="2" y="0"/>
                        <a:pt x="2" y="0"/>
                      </a:cubicBezTo>
                      <a:cubicBezTo>
                        <a:pt x="2" y="1"/>
                        <a:pt x="1" y="2"/>
                        <a:pt x="1" y="2"/>
                      </a:cubicBezTo>
                      <a:cubicBezTo>
                        <a:pt x="0" y="1"/>
                        <a:pt x="0" y="1"/>
                        <a:pt x="0" y="1"/>
                      </a:cubicBezTo>
                      <a:cubicBezTo>
                        <a:pt x="0" y="2"/>
                        <a:pt x="0" y="2"/>
                        <a:pt x="0" y="2"/>
                      </a:cubicBezTo>
                      <a:cubicBezTo>
                        <a:pt x="0" y="3"/>
                        <a:pt x="1" y="4"/>
                        <a:pt x="2" y="4"/>
                      </a:cubicBezTo>
                      <a:cubicBezTo>
                        <a:pt x="4" y="4"/>
                        <a:pt x="4" y="3"/>
                        <a:pt x="4" y="2"/>
                      </a:cubicBezTo>
                      <a:cubicBezTo>
                        <a:pt x="4" y="1"/>
                        <a:pt x="3" y="0"/>
                        <a:pt x="2"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35"/>
                <p:cNvSpPr>
                  <a:spLocks/>
                </p:cNvSpPr>
                <p:nvPr/>
              </p:nvSpPr>
              <p:spPr bwMode="auto">
                <a:xfrm>
                  <a:off x="282" y="3026"/>
                  <a:ext cx="23" cy="22"/>
                </a:xfrm>
                <a:custGeom>
                  <a:avLst/>
                  <a:gdLst>
                    <a:gd name="T0" fmla="*/ 2 w 4"/>
                    <a:gd name="T1" fmla="*/ 3 h 4"/>
                    <a:gd name="T2" fmla="*/ 1 w 4"/>
                    <a:gd name="T3" fmla="*/ 0 h 4"/>
                    <a:gd name="T4" fmla="*/ 0 w 4"/>
                    <a:gd name="T5" fmla="*/ 2 h 4"/>
                    <a:gd name="T6" fmla="*/ 2 w 4"/>
                    <a:gd name="T7" fmla="*/ 3 h 4"/>
                  </a:gdLst>
                  <a:ahLst/>
                  <a:cxnLst>
                    <a:cxn ang="0">
                      <a:pos x="T0" y="T1"/>
                    </a:cxn>
                    <a:cxn ang="0">
                      <a:pos x="T2" y="T3"/>
                    </a:cxn>
                    <a:cxn ang="0">
                      <a:pos x="T4" y="T5"/>
                    </a:cxn>
                    <a:cxn ang="0">
                      <a:pos x="T6" y="T7"/>
                    </a:cxn>
                  </a:cxnLst>
                  <a:rect l="0" t="0" r="r" b="b"/>
                  <a:pathLst>
                    <a:path w="4" h="4">
                      <a:moveTo>
                        <a:pt x="2" y="3"/>
                      </a:moveTo>
                      <a:cubicBezTo>
                        <a:pt x="4" y="1"/>
                        <a:pt x="2" y="0"/>
                        <a:pt x="1" y="0"/>
                      </a:cubicBezTo>
                      <a:cubicBezTo>
                        <a:pt x="1" y="1"/>
                        <a:pt x="0" y="2"/>
                        <a:pt x="0" y="2"/>
                      </a:cubicBezTo>
                      <a:cubicBezTo>
                        <a:pt x="0" y="3"/>
                        <a:pt x="1" y="4"/>
                        <a:pt x="2" y="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37"/>
                <p:cNvSpPr>
                  <a:spLocks/>
                </p:cNvSpPr>
                <p:nvPr/>
              </p:nvSpPr>
              <p:spPr bwMode="auto">
                <a:xfrm>
                  <a:off x="376" y="2876"/>
                  <a:ext cx="491" cy="105"/>
                </a:xfrm>
                <a:custGeom>
                  <a:avLst/>
                  <a:gdLst>
                    <a:gd name="T0" fmla="*/ 80 w 89"/>
                    <a:gd name="T1" fmla="*/ 4 h 19"/>
                    <a:gd name="T2" fmla="*/ 51 w 89"/>
                    <a:gd name="T3" fmla="*/ 1 h 19"/>
                    <a:gd name="T4" fmla="*/ 42 w 89"/>
                    <a:gd name="T5" fmla="*/ 1 h 19"/>
                    <a:gd name="T6" fmla="*/ 17 w 89"/>
                    <a:gd name="T7" fmla="*/ 6 h 19"/>
                    <a:gd name="T8" fmla="*/ 11 w 89"/>
                    <a:gd name="T9" fmla="*/ 7 h 19"/>
                    <a:gd name="T10" fmla="*/ 10 w 89"/>
                    <a:gd name="T11" fmla="*/ 8 h 19"/>
                    <a:gd name="T12" fmla="*/ 6 w 89"/>
                    <a:gd name="T13" fmla="*/ 9 h 19"/>
                    <a:gd name="T14" fmla="*/ 6 w 89"/>
                    <a:gd name="T15" fmla="*/ 9 h 19"/>
                    <a:gd name="T16" fmla="*/ 0 w 89"/>
                    <a:gd name="T17" fmla="*/ 15 h 19"/>
                    <a:gd name="T18" fmla="*/ 12 w 89"/>
                    <a:gd name="T19" fmla="*/ 15 h 19"/>
                    <a:gd name="T20" fmla="*/ 35 w 89"/>
                    <a:gd name="T21" fmla="*/ 7 h 19"/>
                    <a:gd name="T22" fmla="*/ 76 w 89"/>
                    <a:gd name="T23" fmla="*/ 9 h 19"/>
                    <a:gd name="T24" fmla="*/ 80 w 89"/>
                    <a:gd name="T2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9">
                      <a:moveTo>
                        <a:pt x="80" y="4"/>
                      </a:moveTo>
                      <a:cubicBezTo>
                        <a:pt x="72" y="2"/>
                        <a:pt x="58" y="0"/>
                        <a:pt x="51" y="1"/>
                      </a:cubicBezTo>
                      <a:cubicBezTo>
                        <a:pt x="49" y="1"/>
                        <a:pt x="45" y="1"/>
                        <a:pt x="42" y="1"/>
                      </a:cubicBezTo>
                      <a:cubicBezTo>
                        <a:pt x="34" y="2"/>
                        <a:pt x="27" y="3"/>
                        <a:pt x="17" y="6"/>
                      </a:cubicBezTo>
                      <a:cubicBezTo>
                        <a:pt x="17" y="6"/>
                        <a:pt x="14" y="6"/>
                        <a:pt x="11" y="7"/>
                      </a:cubicBezTo>
                      <a:cubicBezTo>
                        <a:pt x="10" y="8"/>
                        <a:pt x="10" y="8"/>
                        <a:pt x="10" y="8"/>
                      </a:cubicBezTo>
                      <a:cubicBezTo>
                        <a:pt x="6" y="9"/>
                        <a:pt x="6" y="9"/>
                        <a:pt x="6" y="9"/>
                      </a:cubicBezTo>
                      <a:cubicBezTo>
                        <a:pt x="6" y="9"/>
                        <a:pt x="6" y="9"/>
                        <a:pt x="6" y="9"/>
                      </a:cubicBezTo>
                      <a:cubicBezTo>
                        <a:pt x="3" y="11"/>
                        <a:pt x="0" y="14"/>
                        <a:pt x="0" y="15"/>
                      </a:cubicBezTo>
                      <a:cubicBezTo>
                        <a:pt x="0" y="17"/>
                        <a:pt x="6" y="19"/>
                        <a:pt x="12" y="15"/>
                      </a:cubicBezTo>
                      <a:cubicBezTo>
                        <a:pt x="17" y="12"/>
                        <a:pt x="27" y="7"/>
                        <a:pt x="35" y="7"/>
                      </a:cubicBezTo>
                      <a:cubicBezTo>
                        <a:pt x="42" y="7"/>
                        <a:pt x="72" y="8"/>
                        <a:pt x="76" y="9"/>
                      </a:cubicBezTo>
                      <a:cubicBezTo>
                        <a:pt x="81" y="9"/>
                        <a:pt x="89" y="6"/>
                        <a:pt x="80" y="4"/>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40"/>
                <p:cNvSpPr>
                  <a:spLocks/>
                </p:cNvSpPr>
                <p:nvPr/>
              </p:nvSpPr>
              <p:spPr bwMode="auto">
                <a:xfrm>
                  <a:off x="183" y="3009"/>
                  <a:ext cx="188" cy="144"/>
                </a:xfrm>
                <a:custGeom>
                  <a:avLst/>
                  <a:gdLst>
                    <a:gd name="T0" fmla="*/ 33 w 34"/>
                    <a:gd name="T1" fmla="*/ 10 h 26"/>
                    <a:gd name="T2" fmla="*/ 27 w 34"/>
                    <a:gd name="T3" fmla="*/ 0 h 26"/>
                    <a:gd name="T4" fmla="*/ 31 w 34"/>
                    <a:gd name="T5" fmla="*/ 7 h 26"/>
                    <a:gd name="T6" fmla="*/ 32 w 34"/>
                    <a:gd name="T7" fmla="*/ 13 h 26"/>
                    <a:gd name="T8" fmla="*/ 31 w 34"/>
                    <a:gd name="T9" fmla="*/ 18 h 26"/>
                    <a:gd name="T10" fmla="*/ 24 w 34"/>
                    <a:gd name="T11" fmla="*/ 23 h 26"/>
                    <a:gd name="T12" fmla="*/ 15 w 34"/>
                    <a:gd name="T13" fmla="*/ 15 h 26"/>
                    <a:gd name="T14" fmla="*/ 0 w 34"/>
                    <a:gd name="T15" fmla="*/ 7 h 26"/>
                    <a:gd name="T16" fmla="*/ 7 w 34"/>
                    <a:gd name="T17" fmla="*/ 11 h 26"/>
                    <a:gd name="T18" fmla="*/ 14 w 34"/>
                    <a:gd name="T19" fmla="*/ 16 h 26"/>
                    <a:gd name="T20" fmla="*/ 21 w 34"/>
                    <a:gd name="T21" fmla="*/ 22 h 26"/>
                    <a:gd name="T22" fmla="*/ 28 w 34"/>
                    <a:gd name="T23" fmla="*/ 25 h 26"/>
                    <a:gd name="T24" fmla="*/ 32 w 34"/>
                    <a:gd name="T25" fmla="*/ 19 h 26"/>
                    <a:gd name="T26" fmla="*/ 33 w 34"/>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6">
                      <a:moveTo>
                        <a:pt x="33" y="10"/>
                      </a:moveTo>
                      <a:cubicBezTo>
                        <a:pt x="32" y="7"/>
                        <a:pt x="30" y="2"/>
                        <a:pt x="27" y="0"/>
                      </a:cubicBezTo>
                      <a:cubicBezTo>
                        <a:pt x="29" y="3"/>
                        <a:pt x="30" y="6"/>
                        <a:pt x="31" y="7"/>
                      </a:cubicBezTo>
                      <a:cubicBezTo>
                        <a:pt x="31" y="8"/>
                        <a:pt x="32" y="11"/>
                        <a:pt x="32" y="13"/>
                      </a:cubicBezTo>
                      <a:cubicBezTo>
                        <a:pt x="32" y="15"/>
                        <a:pt x="31" y="16"/>
                        <a:pt x="31" y="18"/>
                      </a:cubicBezTo>
                      <a:cubicBezTo>
                        <a:pt x="31" y="19"/>
                        <a:pt x="29" y="26"/>
                        <a:pt x="24" y="23"/>
                      </a:cubicBezTo>
                      <a:cubicBezTo>
                        <a:pt x="19" y="20"/>
                        <a:pt x="15" y="16"/>
                        <a:pt x="15" y="15"/>
                      </a:cubicBezTo>
                      <a:cubicBezTo>
                        <a:pt x="14" y="14"/>
                        <a:pt x="4" y="8"/>
                        <a:pt x="0" y="7"/>
                      </a:cubicBezTo>
                      <a:cubicBezTo>
                        <a:pt x="1" y="8"/>
                        <a:pt x="6" y="10"/>
                        <a:pt x="7" y="11"/>
                      </a:cubicBezTo>
                      <a:cubicBezTo>
                        <a:pt x="9" y="12"/>
                        <a:pt x="13" y="14"/>
                        <a:pt x="14" y="16"/>
                      </a:cubicBezTo>
                      <a:cubicBezTo>
                        <a:pt x="15" y="18"/>
                        <a:pt x="19" y="21"/>
                        <a:pt x="21" y="22"/>
                      </a:cubicBezTo>
                      <a:cubicBezTo>
                        <a:pt x="22" y="23"/>
                        <a:pt x="26" y="25"/>
                        <a:pt x="28" y="25"/>
                      </a:cubicBezTo>
                      <a:cubicBezTo>
                        <a:pt x="31" y="24"/>
                        <a:pt x="31" y="21"/>
                        <a:pt x="32" y="19"/>
                      </a:cubicBezTo>
                      <a:cubicBezTo>
                        <a:pt x="33" y="16"/>
                        <a:pt x="34" y="12"/>
                        <a:pt x="33" y="1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973" name="Group 1972"/>
            <p:cNvGrpSpPr/>
            <p:nvPr/>
          </p:nvGrpSpPr>
          <p:grpSpPr>
            <a:xfrm>
              <a:off x="1116013" y="5165725"/>
              <a:ext cx="1342595" cy="488843"/>
              <a:chOff x="1166813" y="5216525"/>
              <a:chExt cx="1547812" cy="563563"/>
            </a:xfrm>
          </p:grpSpPr>
          <p:sp>
            <p:nvSpPr>
              <p:cNvPr id="1972" name="Oval 1971"/>
              <p:cNvSpPr/>
              <p:nvPr/>
            </p:nvSpPr>
            <p:spPr>
              <a:xfrm>
                <a:off x="1173163" y="5364163"/>
                <a:ext cx="1493044" cy="307995"/>
              </a:xfrm>
              <a:prstGeom prst="ellipse">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12" name="Oval 1011"/>
              <p:cNvSpPr/>
              <p:nvPr/>
            </p:nvSpPr>
            <p:spPr>
              <a:xfrm>
                <a:off x="1236664" y="5388102"/>
                <a:ext cx="1385092" cy="284036"/>
              </a:xfrm>
              <a:prstGeom prst="ellipse">
                <a:avLst/>
              </a:prstGeom>
              <a:solidFill>
                <a:srgbClr val="2B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55" name="Group 947"/>
              <p:cNvGrpSpPr>
                <a:grpSpLocks noChangeAspect="1"/>
              </p:cNvGrpSpPr>
              <p:nvPr/>
            </p:nvGrpSpPr>
            <p:grpSpPr bwMode="auto">
              <a:xfrm>
                <a:off x="1166813" y="5216525"/>
                <a:ext cx="1547812" cy="563563"/>
                <a:chOff x="735" y="3286"/>
                <a:chExt cx="975" cy="355"/>
              </a:xfrm>
            </p:grpSpPr>
            <p:sp>
              <p:nvSpPr>
                <p:cNvPr id="1957" name="Freeform 948"/>
                <p:cNvSpPr>
                  <a:spLocks/>
                </p:cNvSpPr>
                <p:nvPr/>
              </p:nvSpPr>
              <p:spPr bwMode="auto">
                <a:xfrm>
                  <a:off x="737" y="3484"/>
                  <a:ext cx="963" cy="157"/>
                </a:xfrm>
                <a:custGeom>
                  <a:avLst/>
                  <a:gdLst>
                    <a:gd name="T0" fmla="*/ 248 w 471"/>
                    <a:gd name="T1" fmla="*/ 49 h 76"/>
                    <a:gd name="T2" fmla="*/ 247 w 471"/>
                    <a:gd name="T3" fmla="*/ 49 h 76"/>
                    <a:gd name="T4" fmla="*/ 247 w 471"/>
                    <a:gd name="T5" fmla="*/ 49 h 76"/>
                    <a:gd name="T6" fmla="*/ 246 w 471"/>
                    <a:gd name="T7" fmla="*/ 49 h 76"/>
                    <a:gd name="T8" fmla="*/ 246 w 471"/>
                    <a:gd name="T9" fmla="*/ 49 h 76"/>
                    <a:gd name="T10" fmla="*/ 245 w 471"/>
                    <a:gd name="T11" fmla="*/ 49 h 76"/>
                    <a:gd name="T12" fmla="*/ 245 w 471"/>
                    <a:gd name="T13" fmla="*/ 49 h 76"/>
                    <a:gd name="T14" fmla="*/ 244 w 471"/>
                    <a:gd name="T15" fmla="*/ 49 h 76"/>
                    <a:gd name="T16" fmla="*/ 244 w 471"/>
                    <a:gd name="T17" fmla="*/ 49 h 76"/>
                    <a:gd name="T18" fmla="*/ 243 w 471"/>
                    <a:gd name="T19" fmla="*/ 49 h 76"/>
                    <a:gd name="T20" fmla="*/ 243 w 471"/>
                    <a:gd name="T21" fmla="*/ 49 h 76"/>
                    <a:gd name="T22" fmla="*/ 242 w 471"/>
                    <a:gd name="T23" fmla="*/ 49 h 76"/>
                    <a:gd name="T24" fmla="*/ 242 w 471"/>
                    <a:gd name="T25" fmla="*/ 49 h 76"/>
                    <a:gd name="T26" fmla="*/ 242 w 471"/>
                    <a:gd name="T27" fmla="*/ 49 h 76"/>
                    <a:gd name="T28" fmla="*/ 241 w 471"/>
                    <a:gd name="T29" fmla="*/ 49 h 76"/>
                    <a:gd name="T30" fmla="*/ 241 w 471"/>
                    <a:gd name="T31" fmla="*/ 49 h 76"/>
                    <a:gd name="T32" fmla="*/ 240 w 471"/>
                    <a:gd name="T33" fmla="*/ 49 h 76"/>
                    <a:gd name="T34" fmla="*/ 240 w 471"/>
                    <a:gd name="T35" fmla="*/ 49 h 76"/>
                    <a:gd name="T36" fmla="*/ 239 w 471"/>
                    <a:gd name="T37" fmla="*/ 49 h 76"/>
                    <a:gd name="T38" fmla="*/ 239 w 471"/>
                    <a:gd name="T39" fmla="*/ 49 h 76"/>
                    <a:gd name="T40" fmla="*/ 238 w 471"/>
                    <a:gd name="T41" fmla="*/ 49 h 76"/>
                    <a:gd name="T42" fmla="*/ 238 w 471"/>
                    <a:gd name="T43" fmla="*/ 49 h 76"/>
                    <a:gd name="T44" fmla="*/ 238 w 471"/>
                    <a:gd name="T45" fmla="*/ 49 h 76"/>
                    <a:gd name="T46" fmla="*/ 237 w 471"/>
                    <a:gd name="T47" fmla="*/ 49 h 76"/>
                    <a:gd name="T48" fmla="*/ 236 w 471"/>
                    <a:gd name="T49" fmla="*/ 49 h 76"/>
                    <a:gd name="T50" fmla="*/ 236 w 471"/>
                    <a:gd name="T51" fmla="*/ 49 h 76"/>
                    <a:gd name="T52" fmla="*/ 236 w 471"/>
                    <a:gd name="T53" fmla="*/ 49 h 76"/>
                    <a:gd name="T54" fmla="*/ 235 w 471"/>
                    <a:gd name="T55" fmla="*/ 49 h 76"/>
                    <a:gd name="T56" fmla="*/ 235 w 471"/>
                    <a:gd name="T57" fmla="*/ 49 h 76"/>
                    <a:gd name="T58" fmla="*/ 234 w 471"/>
                    <a:gd name="T59" fmla="*/ 49 h 76"/>
                    <a:gd name="T60" fmla="*/ 234 w 471"/>
                    <a:gd name="T61" fmla="*/ 49 h 76"/>
                    <a:gd name="T62" fmla="*/ 233 w 471"/>
                    <a:gd name="T63" fmla="*/ 49 h 76"/>
                    <a:gd name="T64" fmla="*/ 233 w 471"/>
                    <a:gd name="T65" fmla="*/ 49 h 76"/>
                    <a:gd name="T66" fmla="*/ 232 w 471"/>
                    <a:gd name="T67" fmla="*/ 49 h 76"/>
                    <a:gd name="T68" fmla="*/ 232 w 471"/>
                    <a:gd name="T69" fmla="*/ 49 h 76"/>
                    <a:gd name="T70" fmla="*/ 231 w 471"/>
                    <a:gd name="T71" fmla="*/ 49 h 76"/>
                    <a:gd name="T72" fmla="*/ 230 w 471"/>
                    <a:gd name="T73" fmla="*/ 49 h 76"/>
                    <a:gd name="T74" fmla="*/ 230 w 471"/>
                    <a:gd name="T75" fmla="*/ 49 h 76"/>
                    <a:gd name="T76" fmla="*/ 229 w 471"/>
                    <a:gd name="T77" fmla="*/ 49 h 76"/>
                    <a:gd name="T78" fmla="*/ 229 w 471"/>
                    <a:gd name="T79" fmla="*/ 49 h 76"/>
                    <a:gd name="T80" fmla="*/ 228 w 471"/>
                    <a:gd name="T81" fmla="*/ 49 h 76"/>
                    <a:gd name="T82" fmla="*/ 228 w 471"/>
                    <a:gd name="T83" fmla="*/ 49 h 76"/>
                    <a:gd name="T84" fmla="*/ 227 w 471"/>
                    <a:gd name="T85" fmla="*/ 49 h 76"/>
                    <a:gd name="T86" fmla="*/ 227 w 471"/>
                    <a:gd name="T87" fmla="*/ 49 h 76"/>
                    <a:gd name="T88" fmla="*/ 226 w 471"/>
                    <a:gd name="T89" fmla="*/ 49 h 76"/>
                    <a:gd name="T90" fmla="*/ 225 w 471"/>
                    <a:gd name="T91" fmla="*/ 49 h 76"/>
                    <a:gd name="T92" fmla="*/ 224 w 471"/>
                    <a:gd name="T93" fmla="*/ 49 h 76"/>
                    <a:gd name="T94" fmla="*/ 223 w 471"/>
                    <a:gd name="T95" fmla="*/ 49 h 76"/>
                    <a:gd name="T96" fmla="*/ 223 w 471"/>
                    <a:gd name="T97" fmla="*/ 49 h 76"/>
                    <a:gd name="T98" fmla="*/ 81 w 471"/>
                    <a:gd name="T99" fmla="*/ 53 h 76"/>
                    <a:gd name="T100" fmla="*/ 85 w 471"/>
                    <a:gd name="T101" fmla="*/ 55 h 76"/>
                    <a:gd name="T102" fmla="*/ 386 w 471"/>
                    <a:gd name="T10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1" h="76">
                      <a:moveTo>
                        <a:pt x="471" y="0"/>
                      </a:moveTo>
                      <a:cubicBezTo>
                        <a:pt x="464" y="26"/>
                        <a:pt x="374" y="47"/>
                        <a:pt x="250" y="49"/>
                      </a:cubicBezTo>
                      <a:cubicBezTo>
                        <a:pt x="250" y="49"/>
                        <a:pt x="250" y="49"/>
                        <a:pt x="250" y="49"/>
                      </a:cubicBezTo>
                      <a:cubicBezTo>
                        <a:pt x="249" y="49"/>
                        <a:pt x="249" y="49"/>
                        <a:pt x="248" y="49"/>
                      </a:cubicBezTo>
                      <a:cubicBezTo>
                        <a:pt x="248" y="49"/>
                        <a:pt x="248" y="49"/>
                        <a:pt x="248" y="49"/>
                      </a:cubicBezTo>
                      <a:cubicBezTo>
                        <a:pt x="248"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2" y="49"/>
                        <a:pt x="232" y="49"/>
                      </a:cubicBezTo>
                      <a:cubicBezTo>
                        <a:pt x="232" y="49"/>
                        <a:pt x="232" y="49"/>
                        <a:pt x="232" y="49"/>
                      </a:cubicBezTo>
                      <a:cubicBezTo>
                        <a:pt x="232" y="49"/>
                        <a:pt x="232" y="49"/>
                        <a:pt x="232" y="49"/>
                      </a:cubicBezTo>
                      <a:cubicBezTo>
                        <a:pt x="232" y="49"/>
                        <a:pt x="232" y="49"/>
                        <a:pt x="232" y="49"/>
                      </a:cubicBezTo>
                      <a:cubicBezTo>
                        <a:pt x="232" y="49"/>
                        <a:pt x="232" y="49"/>
                        <a:pt x="232" y="49"/>
                      </a:cubicBezTo>
                      <a:cubicBezTo>
                        <a:pt x="232"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5" y="49"/>
                        <a:pt x="225" y="49"/>
                      </a:cubicBezTo>
                      <a:cubicBezTo>
                        <a:pt x="225" y="49"/>
                        <a:pt x="225" y="49"/>
                        <a:pt x="225" y="49"/>
                      </a:cubicBezTo>
                      <a:cubicBezTo>
                        <a:pt x="225" y="49"/>
                        <a:pt x="225" y="49"/>
                        <a:pt x="225" y="49"/>
                      </a:cubicBezTo>
                      <a:cubicBezTo>
                        <a:pt x="225" y="49"/>
                        <a:pt x="225" y="49"/>
                        <a:pt x="225" y="49"/>
                      </a:cubicBezTo>
                      <a:cubicBezTo>
                        <a:pt x="225" y="49"/>
                        <a:pt x="224" y="49"/>
                        <a:pt x="224" y="49"/>
                      </a:cubicBezTo>
                      <a:cubicBezTo>
                        <a:pt x="224" y="49"/>
                        <a:pt x="224" y="49"/>
                        <a:pt x="224" y="49"/>
                      </a:cubicBezTo>
                      <a:cubicBezTo>
                        <a:pt x="224" y="49"/>
                        <a:pt x="224" y="49"/>
                        <a:pt x="224" y="49"/>
                      </a:cubicBezTo>
                      <a:cubicBezTo>
                        <a:pt x="224" y="49"/>
                        <a:pt x="224" y="49"/>
                        <a:pt x="224" y="49"/>
                      </a:cubicBezTo>
                      <a:cubicBezTo>
                        <a:pt x="224" y="49"/>
                        <a:pt x="224"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2" y="49"/>
                        <a:pt x="221" y="49"/>
                        <a:pt x="220" y="49"/>
                      </a:cubicBezTo>
                      <a:cubicBezTo>
                        <a:pt x="220" y="49"/>
                        <a:pt x="220" y="49"/>
                        <a:pt x="220" y="49"/>
                      </a:cubicBezTo>
                      <a:cubicBezTo>
                        <a:pt x="98" y="47"/>
                        <a:pt x="9" y="26"/>
                        <a:pt x="0" y="1"/>
                      </a:cubicBezTo>
                      <a:cubicBezTo>
                        <a:pt x="3" y="23"/>
                        <a:pt x="59" y="44"/>
                        <a:pt x="81" y="53"/>
                      </a:cubicBezTo>
                      <a:cubicBezTo>
                        <a:pt x="81" y="53"/>
                        <a:pt x="81" y="53"/>
                        <a:pt x="81" y="53"/>
                      </a:cubicBezTo>
                      <a:cubicBezTo>
                        <a:pt x="82" y="53"/>
                        <a:pt x="83" y="54"/>
                        <a:pt x="83" y="54"/>
                      </a:cubicBezTo>
                      <a:cubicBezTo>
                        <a:pt x="83" y="54"/>
                        <a:pt x="83" y="54"/>
                        <a:pt x="83" y="54"/>
                      </a:cubicBezTo>
                      <a:cubicBezTo>
                        <a:pt x="84" y="54"/>
                        <a:pt x="84" y="55"/>
                        <a:pt x="85" y="55"/>
                      </a:cubicBezTo>
                      <a:cubicBezTo>
                        <a:pt x="104" y="64"/>
                        <a:pt x="139" y="76"/>
                        <a:pt x="234" y="76"/>
                      </a:cubicBezTo>
                      <a:cubicBezTo>
                        <a:pt x="234" y="76"/>
                        <a:pt x="235" y="76"/>
                        <a:pt x="235" y="76"/>
                      </a:cubicBezTo>
                      <a:cubicBezTo>
                        <a:pt x="236" y="76"/>
                        <a:pt x="237" y="76"/>
                        <a:pt x="237" y="76"/>
                      </a:cubicBezTo>
                      <a:cubicBezTo>
                        <a:pt x="332" y="76"/>
                        <a:pt x="367" y="64"/>
                        <a:pt x="386" y="55"/>
                      </a:cubicBezTo>
                      <a:cubicBezTo>
                        <a:pt x="404" y="46"/>
                        <a:pt x="469" y="24"/>
                        <a:pt x="471" y="1"/>
                      </a:cubicBezTo>
                      <a:cubicBezTo>
                        <a:pt x="471" y="0"/>
                        <a:pt x="471" y="0"/>
                        <a:pt x="47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8" name="Freeform 949"/>
                <p:cNvSpPr>
                  <a:spLocks noEditPoints="1"/>
                </p:cNvSpPr>
                <p:nvPr/>
              </p:nvSpPr>
              <p:spPr bwMode="auto">
                <a:xfrm>
                  <a:off x="735" y="3371"/>
                  <a:ext cx="975" cy="214"/>
                </a:xfrm>
                <a:custGeom>
                  <a:avLst/>
                  <a:gdLst>
                    <a:gd name="T0" fmla="*/ 353 w 477"/>
                    <a:gd name="T1" fmla="*/ 11 h 104"/>
                    <a:gd name="T2" fmla="*/ 268 w 477"/>
                    <a:gd name="T3" fmla="*/ 99 h 104"/>
                    <a:gd name="T4" fmla="*/ 236 w 477"/>
                    <a:gd name="T5" fmla="*/ 100 h 104"/>
                    <a:gd name="T6" fmla="*/ 10 w 477"/>
                    <a:gd name="T7" fmla="*/ 58 h 104"/>
                    <a:gd name="T8" fmla="*/ 127 w 477"/>
                    <a:gd name="T9" fmla="*/ 10 h 104"/>
                    <a:gd name="T10" fmla="*/ 1 w 477"/>
                    <a:gd name="T11" fmla="*/ 56 h 104"/>
                    <a:gd name="T12" fmla="*/ 224 w 477"/>
                    <a:gd name="T13" fmla="*/ 104 h 104"/>
                    <a:gd name="T14" fmla="*/ 224 w 477"/>
                    <a:gd name="T15" fmla="*/ 104 h 104"/>
                    <a:gd name="T16" fmla="*/ 225 w 477"/>
                    <a:gd name="T17" fmla="*/ 104 h 104"/>
                    <a:gd name="T18" fmla="*/ 226 w 477"/>
                    <a:gd name="T19" fmla="*/ 104 h 104"/>
                    <a:gd name="T20" fmla="*/ 227 w 477"/>
                    <a:gd name="T21" fmla="*/ 104 h 104"/>
                    <a:gd name="T22" fmla="*/ 228 w 477"/>
                    <a:gd name="T23" fmla="*/ 104 h 104"/>
                    <a:gd name="T24" fmla="*/ 228 w 477"/>
                    <a:gd name="T25" fmla="*/ 104 h 104"/>
                    <a:gd name="T26" fmla="*/ 229 w 477"/>
                    <a:gd name="T27" fmla="*/ 104 h 104"/>
                    <a:gd name="T28" fmla="*/ 229 w 477"/>
                    <a:gd name="T29" fmla="*/ 104 h 104"/>
                    <a:gd name="T30" fmla="*/ 230 w 477"/>
                    <a:gd name="T31" fmla="*/ 104 h 104"/>
                    <a:gd name="T32" fmla="*/ 230 w 477"/>
                    <a:gd name="T33" fmla="*/ 104 h 104"/>
                    <a:gd name="T34" fmla="*/ 231 w 477"/>
                    <a:gd name="T35" fmla="*/ 104 h 104"/>
                    <a:gd name="T36" fmla="*/ 231 w 477"/>
                    <a:gd name="T37" fmla="*/ 104 h 104"/>
                    <a:gd name="T38" fmla="*/ 232 w 477"/>
                    <a:gd name="T39" fmla="*/ 104 h 104"/>
                    <a:gd name="T40" fmla="*/ 233 w 477"/>
                    <a:gd name="T41" fmla="*/ 104 h 104"/>
                    <a:gd name="T42" fmla="*/ 233 w 477"/>
                    <a:gd name="T43" fmla="*/ 104 h 104"/>
                    <a:gd name="T44" fmla="*/ 234 w 477"/>
                    <a:gd name="T45" fmla="*/ 104 h 104"/>
                    <a:gd name="T46" fmla="*/ 234 w 477"/>
                    <a:gd name="T47" fmla="*/ 104 h 104"/>
                    <a:gd name="T48" fmla="*/ 235 w 477"/>
                    <a:gd name="T49" fmla="*/ 104 h 104"/>
                    <a:gd name="T50" fmla="*/ 235 w 477"/>
                    <a:gd name="T51" fmla="*/ 104 h 104"/>
                    <a:gd name="T52" fmla="*/ 236 w 477"/>
                    <a:gd name="T53" fmla="*/ 104 h 104"/>
                    <a:gd name="T54" fmla="*/ 236 w 477"/>
                    <a:gd name="T55" fmla="*/ 104 h 104"/>
                    <a:gd name="T56" fmla="*/ 237 w 477"/>
                    <a:gd name="T57" fmla="*/ 104 h 104"/>
                    <a:gd name="T58" fmla="*/ 237 w 477"/>
                    <a:gd name="T59" fmla="*/ 104 h 104"/>
                    <a:gd name="T60" fmla="*/ 237 w 477"/>
                    <a:gd name="T61" fmla="*/ 104 h 104"/>
                    <a:gd name="T62" fmla="*/ 238 w 477"/>
                    <a:gd name="T63" fmla="*/ 104 h 104"/>
                    <a:gd name="T64" fmla="*/ 239 w 477"/>
                    <a:gd name="T65" fmla="*/ 104 h 104"/>
                    <a:gd name="T66" fmla="*/ 239 w 477"/>
                    <a:gd name="T67" fmla="*/ 104 h 104"/>
                    <a:gd name="T68" fmla="*/ 239 w 477"/>
                    <a:gd name="T69" fmla="*/ 104 h 104"/>
                    <a:gd name="T70" fmla="*/ 240 w 477"/>
                    <a:gd name="T71" fmla="*/ 104 h 104"/>
                    <a:gd name="T72" fmla="*/ 240 w 477"/>
                    <a:gd name="T73" fmla="*/ 104 h 104"/>
                    <a:gd name="T74" fmla="*/ 241 w 477"/>
                    <a:gd name="T75" fmla="*/ 104 h 104"/>
                    <a:gd name="T76" fmla="*/ 241 w 477"/>
                    <a:gd name="T77" fmla="*/ 104 h 104"/>
                    <a:gd name="T78" fmla="*/ 242 w 477"/>
                    <a:gd name="T79" fmla="*/ 104 h 104"/>
                    <a:gd name="T80" fmla="*/ 242 w 477"/>
                    <a:gd name="T81" fmla="*/ 104 h 104"/>
                    <a:gd name="T82" fmla="*/ 243 w 477"/>
                    <a:gd name="T83" fmla="*/ 104 h 104"/>
                    <a:gd name="T84" fmla="*/ 243 w 477"/>
                    <a:gd name="T85" fmla="*/ 104 h 104"/>
                    <a:gd name="T86" fmla="*/ 243 w 477"/>
                    <a:gd name="T87" fmla="*/ 104 h 104"/>
                    <a:gd name="T88" fmla="*/ 244 w 477"/>
                    <a:gd name="T89" fmla="*/ 104 h 104"/>
                    <a:gd name="T90" fmla="*/ 244 w 477"/>
                    <a:gd name="T91" fmla="*/ 104 h 104"/>
                    <a:gd name="T92" fmla="*/ 245 w 477"/>
                    <a:gd name="T93" fmla="*/ 104 h 104"/>
                    <a:gd name="T94" fmla="*/ 245 w 477"/>
                    <a:gd name="T95" fmla="*/ 104 h 104"/>
                    <a:gd name="T96" fmla="*/ 246 w 477"/>
                    <a:gd name="T97" fmla="*/ 104 h 104"/>
                    <a:gd name="T98" fmla="*/ 246 w 477"/>
                    <a:gd name="T99" fmla="*/ 104 h 104"/>
                    <a:gd name="T100" fmla="*/ 247 w 477"/>
                    <a:gd name="T101" fmla="*/ 104 h 104"/>
                    <a:gd name="T102" fmla="*/ 247 w 477"/>
                    <a:gd name="T103" fmla="*/ 104 h 104"/>
                    <a:gd name="T104" fmla="*/ 248 w 477"/>
                    <a:gd name="T105" fmla="*/ 104 h 104"/>
                    <a:gd name="T106" fmla="*/ 248 w 477"/>
                    <a:gd name="T107" fmla="*/ 104 h 104"/>
                    <a:gd name="T108" fmla="*/ 249 w 477"/>
                    <a:gd name="T109" fmla="*/ 104 h 104"/>
                    <a:gd name="T110" fmla="*/ 472 w 477"/>
                    <a:gd name="T111"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7" h="104">
                      <a:moveTo>
                        <a:pt x="127" y="10"/>
                      </a:moveTo>
                      <a:cubicBezTo>
                        <a:pt x="160" y="6"/>
                        <a:pt x="198" y="4"/>
                        <a:pt x="236" y="4"/>
                      </a:cubicBezTo>
                      <a:cubicBezTo>
                        <a:pt x="278" y="4"/>
                        <a:pt x="318" y="7"/>
                        <a:pt x="353" y="11"/>
                      </a:cubicBezTo>
                      <a:cubicBezTo>
                        <a:pt x="353" y="11"/>
                        <a:pt x="353" y="11"/>
                        <a:pt x="353" y="11"/>
                      </a:cubicBezTo>
                      <a:cubicBezTo>
                        <a:pt x="411" y="18"/>
                        <a:pt x="454" y="31"/>
                        <a:pt x="463" y="46"/>
                      </a:cubicBezTo>
                      <a:cubicBezTo>
                        <a:pt x="477" y="72"/>
                        <a:pt x="393" y="96"/>
                        <a:pt x="269" y="99"/>
                      </a:cubicBezTo>
                      <a:cubicBezTo>
                        <a:pt x="269" y="99"/>
                        <a:pt x="269" y="99"/>
                        <a:pt x="269" y="99"/>
                      </a:cubicBezTo>
                      <a:cubicBezTo>
                        <a:pt x="269" y="99"/>
                        <a:pt x="268" y="99"/>
                        <a:pt x="268" y="99"/>
                      </a:cubicBezTo>
                      <a:cubicBezTo>
                        <a:pt x="268" y="99"/>
                        <a:pt x="268" y="99"/>
                        <a:pt x="268" y="99"/>
                      </a:cubicBezTo>
                      <a:cubicBezTo>
                        <a:pt x="268" y="99"/>
                        <a:pt x="268" y="99"/>
                        <a:pt x="268" y="99"/>
                      </a:cubicBezTo>
                      <a:cubicBezTo>
                        <a:pt x="268" y="99"/>
                        <a:pt x="268" y="99"/>
                        <a:pt x="268" y="99"/>
                      </a:cubicBezTo>
                      <a:cubicBezTo>
                        <a:pt x="258" y="99"/>
                        <a:pt x="247" y="100"/>
                        <a:pt x="236" y="100"/>
                      </a:cubicBezTo>
                      <a:cubicBezTo>
                        <a:pt x="236" y="100"/>
                        <a:pt x="235" y="100"/>
                        <a:pt x="235" y="100"/>
                      </a:cubicBezTo>
                      <a:cubicBezTo>
                        <a:pt x="235" y="100"/>
                        <a:pt x="235" y="100"/>
                        <a:pt x="235" y="100"/>
                      </a:cubicBezTo>
                      <a:cubicBezTo>
                        <a:pt x="114" y="99"/>
                        <a:pt x="23" y="81"/>
                        <a:pt x="10" y="58"/>
                      </a:cubicBezTo>
                      <a:cubicBezTo>
                        <a:pt x="10" y="58"/>
                        <a:pt x="10" y="58"/>
                        <a:pt x="10" y="58"/>
                      </a:cubicBezTo>
                      <a:cubicBezTo>
                        <a:pt x="9" y="56"/>
                        <a:pt x="8" y="54"/>
                        <a:pt x="8" y="52"/>
                      </a:cubicBezTo>
                      <a:cubicBezTo>
                        <a:pt x="8" y="52"/>
                        <a:pt x="8" y="52"/>
                        <a:pt x="8" y="52"/>
                      </a:cubicBezTo>
                      <a:cubicBezTo>
                        <a:pt x="8" y="50"/>
                        <a:pt x="9" y="48"/>
                        <a:pt x="10" y="46"/>
                      </a:cubicBezTo>
                      <a:cubicBezTo>
                        <a:pt x="19" y="30"/>
                        <a:pt x="65" y="17"/>
                        <a:pt x="127" y="10"/>
                      </a:cubicBezTo>
                      <a:cubicBezTo>
                        <a:pt x="127" y="10"/>
                        <a:pt x="127" y="10"/>
                        <a:pt x="127" y="10"/>
                      </a:cubicBezTo>
                      <a:moveTo>
                        <a:pt x="236" y="0"/>
                      </a:moveTo>
                      <a:cubicBezTo>
                        <a:pt x="120" y="0"/>
                        <a:pt x="16" y="20"/>
                        <a:pt x="2" y="46"/>
                      </a:cubicBezTo>
                      <a:cubicBezTo>
                        <a:pt x="0" y="50"/>
                        <a:pt x="0" y="53"/>
                        <a:pt x="1" y="56"/>
                      </a:cubicBezTo>
                      <a:cubicBezTo>
                        <a:pt x="1" y="56"/>
                        <a:pt x="1" y="56"/>
                        <a:pt x="1" y="56"/>
                      </a:cubicBezTo>
                      <a:cubicBezTo>
                        <a:pt x="10" y="81"/>
                        <a:pt x="99" y="102"/>
                        <a:pt x="221" y="104"/>
                      </a:cubicBezTo>
                      <a:cubicBezTo>
                        <a:pt x="221" y="104"/>
                        <a:pt x="221" y="104"/>
                        <a:pt x="221" y="104"/>
                      </a:cubicBezTo>
                      <a:cubicBezTo>
                        <a:pt x="222" y="104"/>
                        <a:pt x="223"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5" y="104"/>
                        <a:pt x="225" y="104"/>
                        <a:pt x="225" y="104"/>
                      </a:cubicBezTo>
                      <a:cubicBezTo>
                        <a:pt x="225" y="104"/>
                        <a:pt x="225" y="104"/>
                        <a:pt x="225" y="104"/>
                      </a:cubicBezTo>
                      <a:cubicBezTo>
                        <a:pt x="225" y="104"/>
                        <a:pt x="225" y="104"/>
                        <a:pt x="225" y="104"/>
                      </a:cubicBezTo>
                      <a:cubicBezTo>
                        <a:pt x="225" y="104"/>
                        <a:pt x="225" y="104"/>
                        <a:pt x="225" y="104"/>
                      </a:cubicBezTo>
                      <a:cubicBezTo>
                        <a:pt x="225" y="104"/>
                        <a:pt x="226" y="104"/>
                        <a:pt x="226" y="104"/>
                      </a:cubicBezTo>
                      <a:cubicBezTo>
                        <a:pt x="226" y="104"/>
                        <a:pt x="226" y="104"/>
                        <a:pt x="226" y="104"/>
                      </a:cubicBezTo>
                      <a:cubicBezTo>
                        <a:pt x="226" y="104"/>
                        <a:pt x="226" y="104"/>
                        <a:pt x="226" y="104"/>
                      </a:cubicBezTo>
                      <a:cubicBezTo>
                        <a:pt x="226" y="104"/>
                        <a:pt x="226" y="104"/>
                        <a:pt x="226" y="104"/>
                      </a:cubicBezTo>
                      <a:cubicBezTo>
                        <a:pt x="226"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3" y="104"/>
                        <a:pt x="233" y="104"/>
                      </a:cubicBezTo>
                      <a:cubicBezTo>
                        <a:pt x="233" y="104"/>
                        <a:pt x="233" y="104"/>
                        <a:pt x="233" y="104"/>
                      </a:cubicBezTo>
                      <a:cubicBezTo>
                        <a:pt x="233" y="104"/>
                        <a:pt x="233" y="104"/>
                        <a:pt x="233" y="104"/>
                      </a:cubicBezTo>
                      <a:cubicBezTo>
                        <a:pt x="233" y="104"/>
                        <a:pt x="233" y="104"/>
                        <a:pt x="233" y="104"/>
                      </a:cubicBezTo>
                      <a:cubicBezTo>
                        <a:pt x="233" y="104"/>
                        <a:pt x="233" y="104"/>
                        <a:pt x="233" y="104"/>
                      </a:cubicBezTo>
                      <a:cubicBezTo>
                        <a:pt x="233"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9" y="104"/>
                        <a:pt x="249" y="104"/>
                      </a:cubicBezTo>
                      <a:cubicBezTo>
                        <a:pt x="249" y="104"/>
                        <a:pt x="249" y="104"/>
                        <a:pt x="249" y="104"/>
                      </a:cubicBezTo>
                      <a:cubicBezTo>
                        <a:pt x="250" y="104"/>
                        <a:pt x="250" y="104"/>
                        <a:pt x="251" y="104"/>
                      </a:cubicBezTo>
                      <a:cubicBezTo>
                        <a:pt x="251" y="104"/>
                        <a:pt x="251" y="104"/>
                        <a:pt x="251" y="104"/>
                      </a:cubicBezTo>
                      <a:cubicBezTo>
                        <a:pt x="375" y="102"/>
                        <a:pt x="465" y="81"/>
                        <a:pt x="472" y="55"/>
                      </a:cubicBezTo>
                      <a:cubicBezTo>
                        <a:pt x="472" y="55"/>
                        <a:pt x="472" y="55"/>
                        <a:pt x="472" y="55"/>
                      </a:cubicBezTo>
                      <a:cubicBezTo>
                        <a:pt x="473" y="52"/>
                        <a:pt x="472" y="49"/>
                        <a:pt x="470" y="46"/>
                      </a:cubicBezTo>
                      <a:cubicBezTo>
                        <a:pt x="456" y="20"/>
                        <a:pt x="352" y="0"/>
                        <a:pt x="236" y="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9" name="Freeform 950"/>
                <p:cNvSpPr>
                  <a:spLocks noEditPoints="1"/>
                </p:cNvSpPr>
                <p:nvPr/>
              </p:nvSpPr>
              <p:spPr bwMode="auto">
                <a:xfrm>
                  <a:off x="737" y="3484"/>
                  <a:ext cx="963" cy="101"/>
                </a:xfrm>
                <a:custGeom>
                  <a:avLst/>
                  <a:gdLst>
                    <a:gd name="T0" fmla="*/ 235 w 471"/>
                    <a:gd name="T1" fmla="*/ 49 h 49"/>
                    <a:gd name="T2" fmla="*/ 236 w 471"/>
                    <a:gd name="T3" fmla="*/ 49 h 49"/>
                    <a:gd name="T4" fmla="*/ 236 w 471"/>
                    <a:gd name="T5" fmla="*/ 49 h 49"/>
                    <a:gd name="T6" fmla="*/ 236 w 471"/>
                    <a:gd name="T7" fmla="*/ 49 h 49"/>
                    <a:gd name="T8" fmla="*/ 234 w 471"/>
                    <a:gd name="T9" fmla="*/ 49 h 49"/>
                    <a:gd name="T10" fmla="*/ 236 w 471"/>
                    <a:gd name="T11" fmla="*/ 49 h 49"/>
                    <a:gd name="T12" fmla="*/ 236 w 471"/>
                    <a:gd name="T13" fmla="*/ 49 h 49"/>
                    <a:gd name="T14" fmla="*/ 237 w 471"/>
                    <a:gd name="T15" fmla="*/ 49 h 49"/>
                    <a:gd name="T16" fmla="*/ 233 w 471"/>
                    <a:gd name="T17" fmla="*/ 49 h 49"/>
                    <a:gd name="T18" fmla="*/ 233 w 471"/>
                    <a:gd name="T19" fmla="*/ 49 h 49"/>
                    <a:gd name="T20" fmla="*/ 233 w 471"/>
                    <a:gd name="T21" fmla="*/ 49 h 49"/>
                    <a:gd name="T22" fmla="*/ 233 w 471"/>
                    <a:gd name="T23" fmla="*/ 49 h 49"/>
                    <a:gd name="T24" fmla="*/ 233 w 471"/>
                    <a:gd name="T25" fmla="*/ 49 h 49"/>
                    <a:gd name="T26" fmla="*/ 232 w 471"/>
                    <a:gd name="T27" fmla="*/ 49 h 49"/>
                    <a:gd name="T28" fmla="*/ 238 w 471"/>
                    <a:gd name="T29" fmla="*/ 49 h 49"/>
                    <a:gd name="T30" fmla="*/ 238 w 471"/>
                    <a:gd name="T31" fmla="*/ 49 h 49"/>
                    <a:gd name="T32" fmla="*/ 232 w 471"/>
                    <a:gd name="T33" fmla="*/ 49 h 49"/>
                    <a:gd name="T34" fmla="*/ 239 w 471"/>
                    <a:gd name="T35" fmla="*/ 49 h 49"/>
                    <a:gd name="T36" fmla="*/ 231 w 471"/>
                    <a:gd name="T37" fmla="*/ 49 h 49"/>
                    <a:gd name="T38" fmla="*/ 239 w 471"/>
                    <a:gd name="T39" fmla="*/ 49 h 49"/>
                    <a:gd name="T40" fmla="*/ 231 w 471"/>
                    <a:gd name="T41" fmla="*/ 49 h 49"/>
                    <a:gd name="T42" fmla="*/ 240 w 471"/>
                    <a:gd name="T43" fmla="*/ 49 h 49"/>
                    <a:gd name="T44" fmla="*/ 240 w 471"/>
                    <a:gd name="T45" fmla="*/ 49 h 49"/>
                    <a:gd name="T46" fmla="*/ 240 w 471"/>
                    <a:gd name="T47" fmla="*/ 49 h 49"/>
                    <a:gd name="T48" fmla="*/ 240 w 471"/>
                    <a:gd name="T49" fmla="*/ 49 h 49"/>
                    <a:gd name="T50" fmla="*/ 230 w 471"/>
                    <a:gd name="T51" fmla="*/ 49 h 49"/>
                    <a:gd name="T52" fmla="*/ 241 w 471"/>
                    <a:gd name="T53" fmla="*/ 49 h 49"/>
                    <a:gd name="T54" fmla="*/ 229 w 471"/>
                    <a:gd name="T55" fmla="*/ 49 h 49"/>
                    <a:gd name="T56" fmla="*/ 241 w 471"/>
                    <a:gd name="T57" fmla="*/ 49 h 49"/>
                    <a:gd name="T58" fmla="*/ 229 w 471"/>
                    <a:gd name="T59" fmla="*/ 49 h 49"/>
                    <a:gd name="T60" fmla="*/ 242 w 471"/>
                    <a:gd name="T61" fmla="*/ 49 h 49"/>
                    <a:gd name="T62" fmla="*/ 242 w 471"/>
                    <a:gd name="T63" fmla="*/ 49 h 49"/>
                    <a:gd name="T64" fmla="*/ 228 w 471"/>
                    <a:gd name="T65" fmla="*/ 49 h 49"/>
                    <a:gd name="T66" fmla="*/ 228 w 471"/>
                    <a:gd name="T67" fmla="*/ 49 h 49"/>
                    <a:gd name="T68" fmla="*/ 228 w 471"/>
                    <a:gd name="T69" fmla="*/ 49 h 49"/>
                    <a:gd name="T70" fmla="*/ 228 w 471"/>
                    <a:gd name="T71" fmla="*/ 49 h 49"/>
                    <a:gd name="T72" fmla="*/ 243 w 471"/>
                    <a:gd name="T73" fmla="*/ 49 h 49"/>
                    <a:gd name="T74" fmla="*/ 227 w 471"/>
                    <a:gd name="T75" fmla="*/ 49 h 49"/>
                    <a:gd name="T76" fmla="*/ 243 w 471"/>
                    <a:gd name="T77" fmla="*/ 49 h 49"/>
                    <a:gd name="T78" fmla="*/ 227 w 471"/>
                    <a:gd name="T79" fmla="*/ 49 h 49"/>
                    <a:gd name="T80" fmla="*/ 227 w 471"/>
                    <a:gd name="T81" fmla="*/ 49 h 49"/>
                    <a:gd name="T82" fmla="*/ 244 w 471"/>
                    <a:gd name="T83" fmla="*/ 49 h 49"/>
                    <a:gd name="T84" fmla="*/ 244 w 471"/>
                    <a:gd name="T85" fmla="*/ 49 h 49"/>
                    <a:gd name="T86" fmla="*/ 226 w 471"/>
                    <a:gd name="T87" fmla="*/ 49 h 49"/>
                    <a:gd name="T88" fmla="*/ 244 w 471"/>
                    <a:gd name="T89" fmla="*/ 49 h 49"/>
                    <a:gd name="T90" fmla="*/ 245 w 471"/>
                    <a:gd name="T91" fmla="*/ 49 h 49"/>
                    <a:gd name="T92" fmla="*/ 245 w 471"/>
                    <a:gd name="T93" fmla="*/ 49 h 49"/>
                    <a:gd name="T94" fmla="*/ 245 w 471"/>
                    <a:gd name="T95" fmla="*/ 49 h 49"/>
                    <a:gd name="T96" fmla="*/ 246 w 471"/>
                    <a:gd name="T97" fmla="*/ 49 h 49"/>
                    <a:gd name="T98" fmla="*/ 246 w 471"/>
                    <a:gd name="T99" fmla="*/ 49 h 49"/>
                    <a:gd name="T100" fmla="*/ 224 w 471"/>
                    <a:gd name="T101" fmla="*/ 49 h 49"/>
                    <a:gd name="T102" fmla="*/ 224 w 471"/>
                    <a:gd name="T103" fmla="*/ 49 h 49"/>
                    <a:gd name="T104" fmla="*/ 247 w 471"/>
                    <a:gd name="T105" fmla="*/ 49 h 49"/>
                    <a:gd name="T106" fmla="*/ 247 w 471"/>
                    <a:gd name="T107" fmla="*/ 49 h 49"/>
                    <a:gd name="T108" fmla="*/ 247 w 471"/>
                    <a:gd name="T109" fmla="*/ 49 h 49"/>
                    <a:gd name="T110" fmla="*/ 248 w 471"/>
                    <a:gd name="T111" fmla="*/ 49 h 49"/>
                    <a:gd name="T112" fmla="*/ 223 w 471"/>
                    <a:gd name="T113" fmla="*/ 49 h 49"/>
                    <a:gd name="T114" fmla="*/ 248 w 471"/>
                    <a:gd name="T115" fmla="*/ 49 h 49"/>
                    <a:gd name="T116" fmla="*/ 0 w 471"/>
                    <a:gd name="T1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1" h="49">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6" y="49"/>
                      </a:moveTo>
                      <a:cubicBezTo>
                        <a:pt x="236" y="49"/>
                        <a:pt x="236" y="49"/>
                        <a:pt x="236" y="49"/>
                      </a:cubicBezTo>
                      <a:cubicBezTo>
                        <a:pt x="236" y="49"/>
                        <a:pt x="236" y="49"/>
                        <a:pt x="236" y="49"/>
                      </a:cubicBezTo>
                      <a:moveTo>
                        <a:pt x="236" y="49"/>
                      </a:moveTo>
                      <a:cubicBezTo>
                        <a:pt x="236" y="49"/>
                        <a:pt x="236" y="49"/>
                        <a:pt x="236" y="49"/>
                      </a:cubicBezTo>
                      <a:cubicBezTo>
                        <a:pt x="236" y="49"/>
                        <a:pt x="236" y="49"/>
                        <a:pt x="236" y="49"/>
                      </a:cubicBezTo>
                      <a:moveTo>
                        <a:pt x="234" y="49"/>
                      </a:moveTo>
                      <a:cubicBezTo>
                        <a:pt x="234" y="49"/>
                        <a:pt x="235" y="49"/>
                        <a:pt x="235" y="49"/>
                      </a:cubicBezTo>
                      <a:cubicBezTo>
                        <a:pt x="235"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7" y="49"/>
                      </a:moveTo>
                      <a:cubicBezTo>
                        <a:pt x="237" y="49"/>
                        <a:pt x="237" y="49"/>
                        <a:pt x="237" y="49"/>
                      </a:cubicBezTo>
                      <a:cubicBezTo>
                        <a:pt x="237" y="49"/>
                        <a:pt x="237" y="49"/>
                        <a:pt x="237" y="49"/>
                      </a:cubicBezTo>
                      <a:moveTo>
                        <a:pt x="233" y="49"/>
                      </a:moveTo>
                      <a:cubicBezTo>
                        <a:pt x="233" y="49"/>
                        <a:pt x="234" y="49"/>
                        <a:pt x="234"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2" y="49"/>
                      </a:moveTo>
                      <a:cubicBezTo>
                        <a:pt x="232" y="49"/>
                        <a:pt x="232" y="49"/>
                        <a:pt x="232" y="49"/>
                      </a:cubicBezTo>
                      <a:cubicBezTo>
                        <a:pt x="232" y="49"/>
                        <a:pt x="232" y="49"/>
                        <a:pt x="232"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9" y="49"/>
                      </a:moveTo>
                      <a:cubicBezTo>
                        <a:pt x="239" y="49"/>
                        <a:pt x="239" y="49"/>
                        <a:pt x="239" y="49"/>
                      </a:cubicBezTo>
                      <a:cubicBezTo>
                        <a:pt x="239" y="49"/>
                        <a:pt x="239" y="49"/>
                        <a:pt x="239" y="49"/>
                      </a:cubicBezTo>
                      <a:moveTo>
                        <a:pt x="232" y="49"/>
                      </a:moveTo>
                      <a:cubicBezTo>
                        <a:pt x="232" y="49"/>
                        <a:pt x="232" y="49"/>
                        <a:pt x="232" y="49"/>
                      </a:cubicBezTo>
                      <a:cubicBezTo>
                        <a:pt x="232" y="49"/>
                        <a:pt x="232" y="49"/>
                        <a:pt x="232" y="49"/>
                      </a:cubicBezTo>
                      <a:moveTo>
                        <a:pt x="239" y="49"/>
                      </a:moveTo>
                      <a:cubicBezTo>
                        <a:pt x="239" y="49"/>
                        <a:pt x="239" y="49"/>
                        <a:pt x="239" y="49"/>
                      </a:cubicBezTo>
                      <a:cubicBezTo>
                        <a:pt x="239" y="49"/>
                        <a:pt x="239" y="49"/>
                        <a:pt x="239" y="49"/>
                      </a:cubicBezTo>
                      <a:moveTo>
                        <a:pt x="231" y="49"/>
                      </a:moveTo>
                      <a:cubicBezTo>
                        <a:pt x="231" y="49"/>
                        <a:pt x="232" y="49"/>
                        <a:pt x="232" y="49"/>
                      </a:cubicBezTo>
                      <a:cubicBezTo>
                        <a:pt x="232" y="49"/>
                        <a:pt x="231" y="49"/>
                        <a:pt x="231" y="49"/>
                      </a:cubicBezTo>
                      <a:moveTo>
                        <a:pt x="231" y="49"/>
                      </a:moveTo>
                      <a:cubicBezTo>
                        <a:pt x="231" y="49"/>
                        <a:pt x="231" y="49"/>
                        <a:pt x="231" y="49"/>
                      </a:cubicBezTo>
                      <a:cubicBezTo>
                        <a:pt x="231" y="49"/>
                        <a:pt x="231" y="49"/>
                        <a:pt x="231" y="49"/>
                      </a:cubicBezTo>
                      <a:moveTo>
                        <a:pt x="231" y="49"/>
                      </a:moveTo>
                      <a:cubicBezTo>
                        <a:pt x="231" y="49"/>
                        <a:pt x="231" y="49"/>
                        <a:pt x="231" y="49"/>
                      </a:cubicBezTo>
                      <a:cubicBezTo>
                        <a:pt x="231" y="49"/>
                        <a:pt x="231" y="49"/>
                        <a:pt x="231" y="49"/>
                      </a:cubicBezTo>
                      <a:moveTo>
                        <a:pt x="239" y="49"/>
                      </a:moveTo>
                      <a:cubicBezTo>
                        <a:pt x="239" y="49"/>
                        <a:pt x="239" y="49"/>
                        <a:pt x="239" y="49"/>
                      </a:cubicBezTo>
                      <a:cubicBezTo>
                        <a:pt x="239" y="49"/>
                        <a:pt x="239" y="49"/>
                        <a:pt x="239" y="49"/>
                      </a:cubicBezTo>
                      <a:moveTo>
                        <a:pt x="231" y="49"/>
                      </a:moveTo>
                      <a:cubicBezTo>
                        <a:pt x="231" y="49"/>
                        <a:pt x="231" y="49"/>
                        <a:pt x="231" y="49"/>
                      </a:cubicBezTo>
                      <a:cubicBezTo>
                        <a:pt x="231" y="49"/>
                        <a:pt x="231" y="49"/>
                        <a:pt x="231" y="49"/>
                      </a:cubicBezTo>
                      <a:moveTo>
                        <a:pt x="240" y="49"/>
                      </a:moveTo>
                      <a:cubicBezTo>
                        <a:pt x="239" y="49"/>
                        <a:pt x="239" y="49"/>
                        <a:pt x="239" y="49"/>
                      </a:cubicBezTo>
                      <a:cubicBezTo>
                        <a:pt x="239" y="49"/>
                        <a:pt x="239"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30" y="49"/>
                      </a:moveTo>
                      <a:cubicBezTo>
                        <a:pt x="230" y="49"/>
                        <a:pt x="230" y="49"/>
                        <a:pt x="230" y="49"/>
                      </a:cubicBezTo>
                      <a:cubicBezTo>
                        <a:pt x="230" y="49"/>
                        <a:pt x="230" y="49"/>
                        <a:pt x="230" y="49"/>
                      </a:cubicBezTo>
                      <a:moveTo>
                        <a:pt x="241" y="49"/>
                      </a:moveTo>
                      <a:cubicBezTo>
                        <a:pt x="241" y="49"/>
                        <a:pt x="240" y="49"/>
                        <a:pt x="240" y="49"/>
                      </a:cubicBezTo>
                      <a:cubicBezTo>
                        <a:pt x="240" y="49"/>
                        <a:pt x="240" y="49"/>
                        <a:pt x="241" y="49"/>
                      </a:cubicBezTo>
                      <a:moveTo>
                        <a:pt x="230" y="49"/>
                      </a:moveTo>
                      <a:cubicBezTo>
                        <a:pt x="230" y="49"/>
                        <a:pt x="230" y="49"/>
                        <a:pt x="230" y="49"/>
                      </a:cubicBezTo>
                      <a:cubicBezTo>
                        <a:pt x="230" y="49"/>
                        <a:pt x="230" y="49"/>
                        <a:pt x="230" y="49"/>
                      </a:cubicBezTo>
                      <a:moveTo>
                        <a:pt x="230" y="49"/>
                      </a:moveTo>
                      <a:cubicBezTo>
                        <a:pt x="230" y="49"/>
                        <a:pt x="230" y="49"/>
                        <a:pt x="230" y="49"/>
                      </a:cubicBezTo>
                      <a:cubicBezTo>
                        <a:pt x="230" y="49"/>
                        <a:pt x="230" y="49"/>
                        <a:pt x="230" y="49"/>
                      </a:cubicBezTo>
                      <a:moveTo>
                        <a:pt x="241" y="49"/>
                      </a:moveTo>
                      <a:cubicBezTo>
                        <a:pt x="241" y="49"/>
                        <a:pt x="241" y="49"/>
                        <a:pt x="241" y="49"/>
                      </a:cubicBezTo>
                      <a:cubicBezTo>
                        <a:pt x="241" y="49"/>
                        <a:pt x="241" y="49"/>
                        <a:pt x="241"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28" y="49"/>
                      </a:moveTo>
                      <a:cubicBezTo>
                        <a:pt x="228" y="49"/>
                        <a:pt x="229" y="49"/>
                        <a:pt x="229" y="49"/>
                      </a:cubicBezTo>
                      <a:cubicBezTo>
                        <a:pt x="229"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28" y="49"/>
                      </a:moveTo>
                      <a:cubicBezTo>
                        <a:pt x="228" y="49"/>
                        <a:pt x="228" y="49"/>
                        <a:pt x="228" y="49"/>
                      </a:cubicBezTo>
                      <a:cubicBezTo>
                        <a:pt x="228" y="49"/>
                        <a:pt x="228" y="49"/>
                        <a:pt x="228"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8" y="49"/>
                        <a:pt x="228" y="49"/>
                      </a:cubicBezTo>
                      <a:cubicBezTo>
                        <a:pt x="228" y="49"/>
                        <a:pt x="227" y="49"/>
                        <a:pt x="227" y="49"/>
                      </a:cubicBezTo>
                      <a:moveTo>
                        <a:pt x="227" y="49"/>
                      </a:moveTo>
                      <a:cubicBezTo>
                        <a:pt x="227" y="49"/>
                        <a:pt x="227" y="49"/>
                        <a:pt x="227" y="49"/>
                      </a:cubicBezTo>
                      <a:cubicBezTo>
                        <a:pt x="227" y="49"/>
                        <a:pt x="227" y="49"/>
                        <a:pt x="227"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7" y="49"/>
                        <a:pt x="227" y="49"/>
                      </a:cubicBezTo>
                      <a:cubicBezTo>
                        <a:pt x="227" y="49"/>
                        <a:pt x="227" y="49"/>
                        <a:pt x="227" y="49"/>
                      </a:cubicBezTo>
                      <a:moveTo>
                        <a:pt x="244" y="49"/>
                      </a:moveTo>
                      <a:cubicBezTo>
                        <a:pt x="244" y="49"/>
                        <a:pt x="243" y="49"/>
                        <a:pt x="243" y="49"/>
                      </a:cubicBezTo>
                      <a:cubicBezTo>
                        <a:pt x="243"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6" y="49"/>
                      </a:moveTo>
                      <a:cubicBezTo>
                        <a:pt x="226" y="49"/>
                        <a:pt x="226" y="49"/>
                        <a:pt x="226" y="49"/>
                      </a:cubicBezTo>
                      <a:cubicBezTo>
                        <a:pt x="226" y="49"/>
                        <a:pt x="226" y="49"/>
                        <a:pt x="226" y="49"/>
                      </a:cubicBezTo>
                      <a:moveTo>
                        <a:pt x="226" y="49"/>
                      </a:moveTo>
                      <a:cubicBezTo>
                        <a:pt x="226" y="49"/>
                        <a:pt x="226" y="49"/>
                        <a:pt x="226" y="49"/>
                      </a:cubicBezTo>
                      <a:cubicBezTo>
                        <a:pt x="226" y="49"/>
                        <a:pt x="226" y="49"/>
                        <a:pt x="226" y="49"/>
                      </a:cubicBezTo>
                      <a:moveTo>
                        <a:pt x="244" y="49"/>
                      </a:moveTo>
                      <a:cubicBezTo>
                        <a:pt x="244" y="49"/>
                        <a:pt x="244" y="49"/>
                        <a:pt x="244" y="49"/>
                      </a:cubicBezTo>
                      <a:cubicBezTo>
                        <a:pt x="244" y="49"/>
                        <a:pt x="244" y="49"/>
                        <a:pt x="244"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25" y="49"/>
                      </a:moveTo>
                      <a:cubicBezTo>
                        <a:pt x="225" y="49"/>
                        <a:pt x="226" y="49"/>
                        <a:pt x="226" y="49"/>
                      </a:cubicBezTo>
                      <a:cubicBezTo>
                        <a:pt x="226" y="49"/>
                        <a:pt x="225" y="49"/>
                        <a:pt x="225" y="49"/>
                      </a:cubicBezTo>
                      <a:moveTo>
                        <a:pt x="246" y="49"/>
                      </a:moveTo>
                      <a:cubicBezTo>
                        <a:pt x="246" y="49"/>
                        <a:pt x="246" y="49"/>
                        <a:pt x="246" y="49"/>
                      </a:cubicBezTo>
                      <a:cubicBezTo>
                        <a:pt x="246" y="49"/>
                        <a:pt x="246" y="49"/>
                        <a:pt x="246" y="49"/>
                      </a:cubicBezTo>
                      <a:moveTo>
                        <a:pt x="225" y="49"/>
                      </a:moveTo>
                      <a:cubicBezTo>
                        <a:pt x="225" y="49"/>
                        <a:pt x="225" y="49"/>
                        <a:pt x="225" y="49"/>
                      </a:cubicBezTo>
                      <a:cubicBezTo>
                        <a:pt x="225" y="49"/>
                        <a:pt x="225" y="49"/>
                        <a:pt x="225" y="49"/>
                      </a:cubicBezTo>
                      <a:moveTo>
                        <a:pt x="246" y="49"/>
                      </a:moveTo>
                      <a:cubicBezTo>
                        <a:pt x="246" y="49"/>
                        <a:pt x="246" y="49"/>
                        <a:pt x="246" y="49"/>
                      </a:cubicBezTo>
                      <a:cubicBezTo>
                        <a:pt x="246" y="49"/>
                        <a:pt x="246" y="49"/>
                        <a:pt x="246" y="49"/>
                      </a:cubicBezTo>
                      <a:moveTo>
                        <a:pt x="224" y="49"/>
                      </a:moveTo>
                      <a:cubicBezTo>
                        <a:pt x="224" y="49"/>
                        <a:pt x="225" y="49"/>
                        <a:pt x="225" y="49"/>
                      </a:cubicBezTo>
                      <a:cubicBezTo>
                        <a:pt x="225" y="49"/>
                        <a:pt x="224" y="49"/>
                        <a:pt x="224" y="49"/>
                      </a:cubicBezTo>
                      <a:moveTo>
                        <a:pt x="246" y="49"/>
                      </a:moveTo>
                      <a:cubicBezTo>
                        <a:pt x="246" y="49"/>
                        <a:pt x="246" y="49"/>
                        <a:pt x="246" y="49"/>
                      </a:cubicBezTo>
                      <a:cubicBezTo>
                        <a:pt x="246" y="49"/>
                        <a:pt x="246" y="49"/>
                        <a:pt x="246" y="49"/>
                      </a:cubicBezTo>
                      <a:moveTo>
                        <a:pt x="224" y="49"/>
                      </a:moveTo>
                      <a:cubicBezTo>
                        <a:pt x="224" y="49"/>
                        <a:pt x="224" y="49"/>
                        <a:pt x="224" y="49"/>
                      </a:cubicBezTo>
                      <a:cubicBezTo>
                        <a:pt x="224" y="49"/>
                        <a:pt x="224" y="49"/>
                        <a:pt x="224" y="49"/>
                      </a:cubicBezTo>
                      <a:moveTo>
                        <a:pt x="247" y="49"/>
                      </a:moveTo>
                      <a:cubicBezTo>
                        <a:pt x="246" y="49"/>
                        <a:pt x="246" y="49"/>
                        <a:pt x="246" y="49"/>
                      </a:cubicBezTo>
                      <a:cubicBezTo>
                        <a:pt x="246" y="49"/>
                        <a:pt x="246" y="49"/>
                        <a:pt x="247" y="49"/>
                      </a:cubicBezTo>
                      <a:moveTo>
                        <a:pt x="247" y="49"/>
                      </a:moveTo>
                      <a:cubicBezTo>
                        <a:pt x="247" y="49"/>
                        <a:pt x="247" y="49"/>
                        <a:pt x="247" y="49"/>
                      </a:cubicBezTo>
                      <a:cubicBezTo>
                        <a:pt x="247" y="49"/>
                        <a:pt x="247" y="49"/>
                        <a:pt x="247" y="49"/>
                      </a:cubicBezTo>
                      <a:moveTo>
                        <a:pt x="247" y="49"/>
                      </a:moveTo>
                      <a:cubicBezTo>
                        <a:pt x="247" y="49"/>
                        <a:pt x="247" y="49"/>
                        <a:pt x="247" y="49"/>
                      </a:cubicBezTo>
                      <a:cubicBezTo>
                        <a:pt x="247" y="49"/>
                        <a:pt x="247" y="49"/>
                        <a:pt x="247" y="49"/>
                      </a:cubicBezTo>
                      <a:moveTo>
                        <a:pt x="223" y="49"/>
                      </a:moveTo>
                      <a:cubicBezTo>
                        <a:pt x="224" y="49"/>
                        <a:pt x="224" y="49"/>
                        <a:pt x="224" y="49"/>
                      </a:cubicBezTo>
                      <a:cubicBezTo>
                        <a:pt x="224" y="49"/>
                        <a:pt x="224" y="49"/>
                        <a:pt x="223" y="49"/>
                      </a:cubicBezTo>
                      <a:moveTo>
                        <a:pt x="247" y="49"/>
                      </a:moveTo>
                      <a:cubicBezTo>
                        <a:pt x="247" y="49"/>
                        <a:pt x="247" y="49"/>
                        <a:pt x="247" y="49"/>
                      </a:cubicBezTo>
                      <a:cubicBezTo>
                        <a:pt x="247" y="49"/>
                        <a:pt x="247" y="49"/>
                        <a:pt x="247" y="49"/>
                      </a:cubicBezTo>
                      <a:moveTo>
                        <a:pt x="223" y="49"/>
                      </a:moveTo>
                      <a:cubicBezTo>
                        <a:pt x="223" y="49"/>
                        <a:pt x="223" y="49"/>
                        <a:pt x="223" y="49"/>
                      </a:cubicBezTo>
                      <a:cubicBezTo>
                        <a:pt x="223" y="49"/>
                        <a:pt x="223" y="49"/>
                        <a:pt x="223" y="49"/>
                      </a:cubicBezTo>
                      <a:moveTo>
                        <a:pt x="248" y="49"/>
                      </a:moveTo>
                      <a:cubicBezTo>
                        <a:pt x="248" y="49"/>
                        <a:pt x="247" y="49"/>
                        <a:pt x="247" y="49"/>
                      </a:cubicBezTo>
                      <a:cubicBezTo>
                        <a:pt x="247" y="49"/>
                        <a:pt x="248" y="49"/>
                        <a:pt x="248" y="49"/>
                      </a:cubicBezTo>
                      <a:moveTo>
                        <a:pt x="223" y="49"/>
                      </a:moveTo>
                      <a:cubicBezTo>
                        <a:pt x="223" y="49"/>
                        <a:pt x="223" y="49"/>
                        <a:pt x="223" y="49"/>
                      </a:cubicBezTo>
                      <a:cubicBezTo>
                        <a:pt x="223" y="49"/>
                        <a:pt x="223" y="49"/>
                        <a:pt x="223" y="49"/>
                      </a:cubicBezTo>
                      <a:moveTo>
                        <a:pt x="220" y="49"/>
                      </a:moveTo>
                      <a:cubicBezTo>
                        <a:pt x="221" y="49"/>
                        <a:pt x="222" y="49"/>
                        <a:pt x="223" y="49"/>
                      </a:cubicBezTo>
                      <a:cubicBezTo>
                        <a:pt x="222" y="49"/>
                        <a:pt x="221" y="49"/>
                        <a:pt x="220" y="49"/>
                      </a:cubicBezTo>
                      <a:moveTo>
                        <a:pt x="250" y="49"/>
                      </a:moveTo>
                      <a:cubicBezTo>
                        <a:pt x="249" y="49"/>
                        <a:pt x="249" y="49"/>
                        <a:pt x="248" y="49"/>
                      </a:cubicBezTo>
                      <a:cubicBezTo>
                        <a:pt x="249" y="49"/>
                        <a:pt x="249" y="49"/>
                        <a:pt x="250" y="49"/>
                      </a:cubicBezTo>
                      <a:moveTo>
                        <a:pt x="0" y="1"/>
                      </a:moveTo>
                      <a:cubicBezTo>
                        <a:pt x="0" y="1"/>
                        <a:pt x="0" y="1"/>
                        <a:pt x="0" y="1"/>
                      </a:cubicBezTo>
                      <a:cubicBezTo>
                        <a:pt x="9" y="26"/>
                        <a:pt x="98" y="47"/>
                        <a:pt x="220" y="49"/>
                      </a:cubicBezTo>
                      <a:cubicBezTo>
                        <a:pt x="98" y="47"/>
                        <a:pt x="9" y="26"/>
                        <a:pt x="0" y="1"/>
                      </a:cubicBezTo>
                      <a:moveTo>
                        <a:pt x="471" y="0"/>
                      </a:moveTo>
                      <a:cubicBezTo>
                        <a:pt x="464" y="26"/>
                        <a:pt x="374" y="47"/>
                        <a:pt x="250" y="49"/>
                      </a:cubicBezTo>
                      <a:cubicBezTo>
                        <a:pt x="374" y="47"/>
                        <a:pt x="464" y="26"/>
                        <a:pt x="471" y="0"/>
                      </a:cubicBezTo>
                      <a:cubicBezTo>
                        <a:pt x="471" y="0"/>
                        <a:pt x="471" y="0"/>
                        <a:pt x="471" y="0"/>
                      </a:cubicBezTo>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0" name="Freeform 951"/>
                <p:cNvSpPr>
                  <a:spLocks noEditPoints="1"/>
                </p:cNvSpPr>
                <p:nvPr/>
              </p:nvSpPr>
              <p:spPr bwMode="auto">
                <a:xfrm>
                  <a:off x="751" y="3379"/>
                  <a:ext cx="706" cy="198"/>
                </a:xfrm>
                <a:custGeom>
                  <a:avLst/>
                  <a:gdLst>
                    <a:gd name="T0" fmla="*/ 260 w 345"/>
                    <a:gd name="T1" fmla="*/ 95 h 96"/>
                    <a:gd name="T2" fmla="*/ 229 w 345"/>
                    <a:gd name="T3" fmla="*/ 96 h 96"/>
                    <a:gd name="T4" fmla="*/ 227 w 345"/>
                    <a:gd name="T5" fmla="*/ 96 h 96"/>
                    <a:gd name="T6" fmla="*/ 228 w 345"/>
                    <a:gd name="T7" fmla="*/ 96 h 96"/>
                    <a:gd name="T8" fmla="*/ 260 w 345"/>
                    <a:gd name="T9" fmla="*/ 95 h 96"/>
                    <a:gd name="T10" fmla="*/ 261 w 345"/>
                    <a:gd name="T11" fmla="*/ 95 h 96"/>
                    <a:gd name="T12" fmla="*/ 260 w 345"/>
                    <a:gd name="T13" fmla="*/ 95 h 96"/>
                    <a:gd name="T14" fmla="*/ 261 w 345"/>
                    <a:gd name="T15" fmla="*/ 95 h 96"/>
                    <a:gd name="T16" fmla="*/ 0 w 345"/>
                    <a:gd name="T17" fmla="*/ 48 h 96"/>
                    <a:gd name="T18" fmla="*/ 2 w 345"/>
                    <a:gd name="T19" fmla="*/ 54 h 96"/>
                    <a:gd name="T20" fmla="*/ 0 w 345"/>
                    <a:gd name="T21" fmla="*/ 48 h 96"/>
                    <a:gd name="T22" fmla="*/ 228 w 345"/>
                    <a:gd name="T23" fmla="*/ 0 h 96"/>
                    <a:gd name="T24" fmla="*/ 119 w 345"/>
                    <a:gd name="T25" fmla="*/ 6 h 96"/>
                    <a:gd name="T26" fmla="*/ 228 w 345"/>
                    <a:gd name="T27" fmla="*/ 0 h 96"/>
                    <a:gd name="T28" fmla="*/ 345 w 345"/>
                    <a:gd name="T29" fmla="*/ 7 h 96"/>
                    <a:gd name="T30" fmla="*/ 228 w 345"/>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96">
                      <a:moveTo>
                        <a:pt x="260" y="95"/>
                      </a:moveTo>
                      <a:cubicBezTo>
                        <a:pt x="250" y="95"/>
                        <a:pt x="240" y="96"/>
                        <a:pt x="229" y="96"/>
                      </a:cubicBezTo>
                      <a:cubicBezTo>
                        <a:pt x="227" y="96"/>
                        <a:pt x="227" y="96"/>
                        <a:pt x="227" y="96"/>
                      </a:cubicBezTo>
                      <a:cubicBezTo>
                        <a:pt x="227" y="96"/>
                        <a:pt x="228" y="96"/>
                        <a:pt x="228" y="96"/>
                      </a:cubicBezTo>
                      <a:cubicBezTo>
                        <a:pt x="239" y="96"/>
                        <a:pt x="250" y="95"/>
                        <a:pt x="260" y="95"/>
                      </a:cubicBezTo>
                      <a:moveTo>
                        <a:pt x="261" y="95"/>
                      </a:moveTo>
                      <a:cubicBezTo>
                        <a:pt x="261" y="95"/>
                        <a:pt x="260" y="95"/>
                        <a:pt x="260" y="95"/>
                      </a:cubicBezTo>
                      <a:cubicBezTo>
                        <a:pt x="260" y="95"/>
                        <a:pt x="261" y="95"/>
                        <a:pt x="261" y="95"/>
                      </a:cubicBezTo>
                      <a:moveTo>
                        <a:pt x="0" y="48"/>
                      </a:moveTo>
                      <a:cubicBezTo>
                        <a:pt x="0" y="50"/>
                        <a:pt x="1" y="52"/>
                        <a:pt x="2" y="54"/>
                      </a:cubicBezTo>
                      <a:cubicBezTo>
                        <a:pt x="1" y="52"/>
                        <a:pt x="0" y="50"/>
                        <a:pt x="0" y="48"/>
                      </a:cubicBezTo>
                      <a:moveTo>
                        <a:pt x="228" y="0"/>
                      </a:moveTo>
                      <a:cubicBezTo>
                        <a:pt x="190" y="0"/>
                        <a:pt x="152" y="2"/>
                        <a:pt x="119" y="6"/>
                      </a:cubicBezTo>
                      <a:cubicBezTo>
                        <a:pt x="152" y="2"/>
                        <a:pt x="190" y="0"/>
                        <a:pt x="228" y="0"/>
                      </a:cubicBezTo>
                      <a:cubicBezTo>
                        <a:pt x="270" y="0"/>
                        <a:pt x="310" y="3"/>
                        <a:pt x="345" y="7"/>
                      </a:cubicBezTo>
                      <a:cubicBezTo>
                        <a:pt x="310" y="3"/>
                        <a:pt x="270" y="0"/>
                        <a:pt x="228" y="0"/>
                      </a:cubicBezTo>
                    </a:path>
                  </a:pathLst>
                </a:custGeom>
                <a:solidFill>
                  <a:srgbClr val="DA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1" name="Freeform 953"/>
                <p:cNvSpPr>
                  <a:spLocks/>
                </p:cNvSpPr>
                <p:nvPr/>
              </p:nvSpPr>
              <p:spPr bwMode="auto">
                <a:xfrm>
                  <a:off x="853" y="3286"/>
                  <a:ext cx="610" cy="130"/>
                </a:xfrm>
                <a:custGeom>
                  <a:avLst/>
                  <a:gdLst>
                    <a:gd name="T0" fmla="*/ 0 w 610"/>
                    <a:gd name="T1" fmla="*/ 82 h 130"/>
                    <a:gd name="T2" fmla="*/ 211 w 610"/>
                    <a:gd name="T3" fmla="*/ 0 h 130"/>
                    <a:gd name="T4" fmla="*/ 610 w 610"/>
                    <a:gd name="T5" fmla="*/ 39 h 130"/>
                    <a:gd name="T6" fmla="*/ 426 w 610"/>
                    <a:gd name="T7" fmla="*/ 130 h 130"/>
                    <a:gd name="T8" fmla="*/ 0 w 610"/>
                    <a:gd name="T9" fmla="*/ 82 h 130"/>
                  </a:gdLst>
                  <a:ahLst/>
                  <a:cxnLst>
                    <a:cxn ang="0">
                      <a:pos x="T0" y="T1"/>
                    </a:cxn>
                    <a:cxn ang="0">
                      <a:pos x="T2" y="T3"/>
                    </a:cxn>
                    <a:cxn ang="0">
                      <a:pos x="T4" y="T5"/>
                    </a:cxn>
                    <a:cxn ang="0">
                      <a:pos x="T6" y="T7"/>
                    </a:cxn>
                    <a:cxn ang="0">
                      <a:pos x="T8" y="T9"/>
                    </a:cxn>
                  </a:cxnLst>
                  <a:rect l="0" t="0" r="r" b="b"/>
                  <a:pathLst>
                    <a:path w="610" h="130">
                      <a:moveTo>
                        <a:pt x="0" y="82"/>
                      </a:moveTo>
                      <a:lnTo>
                        <a:pt x="211" y="0"/>
                      </a:lnTo>
                      <a:lnTo>
                        <a:pt x="610" y="39"/>
                      </a:lnTo>
                      <a:lnTo>
                        <a:pt x="426" y="130"/>
                      </a:lnTo>
                      <a:lnTo>
                        <a:pt x="0" y="8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2" name="Freeform 954"/>
                <p:cNvSpPr>
                  <a:spLocks/>
                </p:cNvSpPr>
                <p:nvPr/>
              </p:nvSpPr>
              <p:spPr bwMode="auto">
                <a:xfrm>
                  <a:off x="853" y="3368"/>
                  <a:ext cx="426" cy="197"/>
                </a:xfrm>
                <a:custGeom>
                  <a:avLst/>
                  <a:gdLst>
                    <a:gd name="T0" fmla="*/ 0 w 426"/>
                    <a:gd name="T1" fmla="*/ 147 h 197"/>
                    <a:gd name="T2" fmla="*/ 0 w 426"/>
                    <a:gd name="T3" fmla="*/ 0 h 197"/>
                    <a:gd name="T4" fmla="*/ 426 w 426"/>
                    <a:gd name="T5" fmla="*/ 48 h 197"/>
                    <a:gd name="T6" fmla="*/ 426 w 426"/>
                    <a:gd name="T7" fmla="*/ 197 h 197"/>
                    <a:gd name="T8" fmla="*/ 0 w 426"/>
                    <a:gd name="T9" fmla="*/ 147 h 197"/>
                  </a:gdLst>
                  <a:ahLst/>
                  <a:cxnLst>
                    <a:cxn ang="0">
                      <a:pos x="T0" y="T1"/>
                    </a:cxn>
                    <a:cxn ang="0">
                      <a:pos x="T2" y="T3"/>
                    </a:cxn>
                    <a:cxn ang="0">
                      <a:pos x="T4" y="T5"/>
                    </a:cxn>
                    <a:cxn ang="0">
                      <a:pos x="T6" y="T7"/>
                    </a:cxn>
                    <a:cxn ang="0">
                      <a:pos x="T8" y="T9"/>
                    </a:cxn>
                  </a:cxnLst>
                  <a:rect l="0" t="0" r="r" b="b"/>
                  <a:pathLst>
                    <a:path w="426" h="197">
                      <a:moveTo>
                        <a:pt x="0" y="147"/>
                      </a:moveTo>
                      <a:lnTo>
                        <a:pt x="0" y="0"/>
                      </a:lnTo>
                      <a:lnTo>
                        <a:pt x="426" y="48"/>
                      </a:lnTo>
                      <a:lnTo>
                        <a:pt x="426" y="197"/>
                      </a:lnTo>
                      <a:lnTo>
                        <a:pt x="0" y="14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3" name="Freeform 955"/>
                <p:cNvSpPr>
                  <a:spLocks/>
                </p:cNvSpPr>
                <p:nvPr/>
              </p:nvSpPr>
              <p:spPr bwMode="auto">
                <a:xfrm>
                  <a:off x="1279" y="3325"/>
                  <a:ext cx="184" cy="240"/>
                </a:xfrm>
                <a:custGeom>
                  <a:avLst/>
                  <a:gdLst>
                    <a:gd name="T0" fmla="*/ 184 w 184"/>
                    <a:gd name="T1" fmla="*/ 0 h 240"/>
                    <a:gd name="T2" fmla="*/ 0 w 184"/>
                    <a:gd name="T3" fmla="*/ 91 h 240"/>
                    <a:gd name="T4" fmla="*/ 0 w 184"/>
                    <a:gd name="T5" fmla="*/ 240 h 240"/>
                    <a:gd name="T6" fmla="*/ 184 w 184"/>
                    <a:gd name="T7" fmla="*/ 134 h 240"/>
                    <a:gd name="T8" fmla="*/ 184 w 184"/>
                    <a:gd name="T9" fmla="*/ 0 h 240"/>
                  </a:gdLst>
                  <a:ahLst/>
                  <a:cxnLst>
                    <a:cxn ang="0">
                      <a:pos x="T0" y="T1"/>
                    </a:cxn>
                    <a:cxn ang="0">
                      <a:pos x="T2" y="T3"/>
                    </a:cxn>
                    <a:cxn ang="0">
                      <a:pos x="T4" y="T5"/>
                    </a:cxn>
                    <a:cxn ang="0">
                      <a:pos x="T6" y="T7"/>
                    </a:cxn>
                    <a:cxn ang="0">
                      <a:pos x="T8" y="T9"/>
                    </a:cxn>
                  </a:cxnLst>
                  <a:rect l="0" t="0" r="r" b="b"/>
                  <a:pathLst>
                    <a:path w="184" h="240">
                      <a:moveTo>
                        <a:pt x="184" y="0"/>
                      </a:moveTo>
                      <a:lnTo>
                        <a:pt x="0" y="91"/>
                      </a:lnTo>
                      <a:lnTo>
                        <a:pt x="0" y="240"/>
                      </a:lnTo>
                      <a:lnTo>
                        <a:pt x="184" y="134"/>
                      </a:lnTo>
                      <a:lnTo>
                        <a:pt x="18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4" name="Freeform 956"/>
                <p:cNvSpPr>
                  <a:spLocks/>
                </p:cNvSpPr>
                <p:nvPr/>
              </p:nvSpPr>
              <p:spPr bwMode="auto">
                <a:xfrm>
                  <a:off x="1295" y="3443"/>
                  <a:ext cx="25" cy="122"/>
                </a:xfrm>
                <a:custGeom>
                  <a:avLst/>
                  <a:gdLst>
                    <a:gd name="T0" fmla="*/ 0 w 25"/>
                    <a:gd name="T1" fmla="*/ 0 h 122"/>
                    <a:gd name="T2" fmla="*/ 0 w 25"/>
                    <a:gd name="T3" fmla="*/ 115 h 122"/>
                    <a:gd name="T4" fmla="*/ 25 w 25"/>
                    <a:gd name="T5" fmla="*/ 122 h 122"/>
                    <a:gd name="T6" fmla="*/ 25 w 25"/>
                    <a:gd name="T7" fmla="*/ 6 h 122"/>
                    <a:gd name="T8" fmla="*/ 0 w 25"/>
                    <a:gd name="T9" fmla="*/ 0 h 122"/>
                  </a:gdLst>
                  <a:ahLst/>
                  <a:cxnLst>
                    <a:cxn ang="0">
                      <a:pos x="T0" y="T1"/>
                    </a:cxn>
                    <a:cxn ang="0">
                      <a:pos x="T2" y="T3"/>
                    </a:cxn>
                    <a:cxn ang="0">
                      <a:pos x="T4" y="T5"/>
                    </a:cxn>
                    <a:cxn ang="0">
                      <a:pos x="T6" y="T7"/>
                    </a:cxn>
                    <a:cxn ang="0">
                      <a:pos x="T8" y="T9"/>
                    </a:cxn>
                  </a:cxnLst>
                  <a:rect l="0" t="0" r="r" b="b"/>
                  <a:pathLst>
                    <a:path w="25" h="122">
                      <a:moveTo>
                        <a:pt x="0" y="0"/>
                      </a:moveTo>
                      <a:lnTo>
                        <a:pt x="0" y="115"/>
                      </a:lnTo>
                      <a:lnTo>
                        <a:pt x="25" y="122"/>
                      </a:lnTo>
                      <a:lnTo>
                        <a:pt x="25" y="6"/>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5" name="Freeform 957"/>
                <p:cNvSpPr>
                  <a:spLocks/>
                </p:cNvSpPr>
                <p:nvPr/>
              </p:nvSpPr>
              <p:spPr bwMode="auto">
                <a:xfrm>
                  <a:off x="1295" y="3344"/>
                  <a:ext cx="205" cy="105"/>
                </a:xfrm>
                <a:custGeom>
                  <a:avLst/>
                  <a:gdLst>
                    <a:gd name="T0" fmla="*/ 184 w 205"/>
                    <a:gd name="T1" fmla="*/ 0 h 105"/>
                    <a:gd name="T2" fmla="*/ 0 w 205"/>
                    <a:gd name="T3" fmla="*/ 99 h 105"/>
                    <a:gd name="T4" fmla="*/ 25 w 205"/>
                    <a:gd name="T5" fmla="*/ 105 h 105"/>
                    <a:gd name="T6" fmla="*/ 205 w 205"/>
                    <a:gd name="T7" fmla="*/ 4 h 105"/>
                    <a:gd name="T8" fmla="*/ 184 w 205"/>
                    <a:gd name="T9" fmla="*/ 0 h 105"/>
                  </a:gdLst>
                  <a:ahLst/>
                  <a:cxnLst>
                    <a:cxn ang="0">
                      <a:pos x="T0" y="T1"/>
                    </a:cxn>
                    <a:cxn ang="0">
                      <a:pos x="T2" y="T3"/>
                    </a:cxn>
                    <a:cxn ang="0">
                      <a:pos x="T4" y="T5"/>
                    </a:cxn>
                    <a:cxn ang="0">
                      <a:pos x="T6" y="T7"/>
                    </a:cxn>
                    <a:cxn ang="0">
                      <a:pos x="T8" y="T9"/>
                    </a:cxn>
                  </a:cxnLst>
                  <a:rect l="0" t="0" r="r" b="b"/>
                  <a:pathLst>
                    <a:path w="205" h="105">
                      <a:moveTo>
                        <a:pt x="184" y="0"/>
                      </a:moveTo>
                      <a:lnTo>
                        <a:pt x="0" y="99"/>
                      </a:lnTo>
                      <a:lnTo>
                        <a:pt x="25" y="105"/>
                      </a:lnTo>
                      <a:lnTo>
                        <a:pt x="205" y="4"/>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6" name="Freeform 958"/>
                <p:cNvSpPr>
                  <a:spLocks/>
                </p:cNvSpPr>
                <p:nvPr/>
              </p:nvSpPr>
              <p:spPr bwMode="auto">
                <a:xfrm>
                  <a:off x="1320" y="3348"/>
                  <a:ext cx="180" cy="217"/>
                </a:xfrm>
                <a:custGeom>
                  <a:avLst/>
                  <a:gdLst>
                    <a:gd name="T0" fmla="*/ 0 w 180"/>
                    <a:gd name="T1" fmla="*/ 217 h 217"/>
                    <a:gd name="T2" fmla="*/ 0 w 180"/>
                    <a:gd name="T3" fmla="*/ 101 h 217"/>
                    <a:gd name="T4" fmla="*/ 180 w 180"/>
                    <a:gd name="T5" fmla="*/ 0 h 217"/>
                    <a:gd name="T6" fmla="*/ 178 w 180"/>
                    <a:gd name="T7" fmla="*/ 118 h 217"/>
                    <a:gd name="T8" fmla="*/ 0 w 180"/>
                    <a:gd name="T9" fmla="*/ 217 h 217"/>
                  </a:gdLst>
                  <a:ahLst/>
                  <a:cxnLst>
                    <a:cxn ang="0">
                      <a:pos x="T0" y="T1"/>
                    </a:cxn>
                    <a:cxn ang="0">
                      <a:pos x="T2" y="T3"/>
                    </a:cxn>
                    <a:cxn ang="0">
                      <a:pos x="T4" y="T5"/>
                    </a:cxn>
                    <a:cxn ang="0">
                      <a:pos x="T6" y="T7"/>
                    </a:cxn>
                    <a:cxn ang="0">
                      <a:pos x="T8" y="T9"/>
                    </a:cxn>
                  </a:cxnLst>
                  <a:rect l="0" t="0" r="r" b="b"/>
                  <a:pathLst>
                    <a:path w="180" h="217">
                      <a:moveTo>
                        <a:pt x="0" y="217"/>
                      </a:moveTo>
                      <a:lnTo>
                        <a:pt x="0" y="101"/>
                      </a:lnTo>
                      <a:lnTo>
                        <a:pt x="180" y="0"/>
                      </a:lnTo>
                      <a:lnTo>
                        <a:pt x="178" y="118"/>
                      </a:lnTo>
                      <a:lnTo>
                        <a:pt x="0" y="217"/>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9" name="Freeform 959"/>
                <p:cNvSpPr>
                  <a:spLocks/>
                </p:cNvSpPr>
                <p:nvPr/>
              </p:nvSpPr>
              <p:spPr bwMode="auto">
                <a:xfrm>
                  <a:off x="1375" y="3356"/>
                  <a:ext cx="178" cy="202"/>
                </a:xfrm>
                <a:custGeom>
                  <a:avLst/>
                  <a:gdLst>
                    <a:gd name="T0" fmla="*/ 0 w 178"/>
                    <a:gd name="T1" fmla="*/ 91 h 202"/>
                    <a:gd name="T2" fmla="*/ 0 w 178"/>
                    <a:gd name="T3" fmla="*/ 202 h 202"/>
                    <a:gd name="T4" fmla="*/ 178 w 178"/>
                    <a:gd name="T5" fmla="*/ 99 h 202"/>
                    <a:gd name="T6" fmla="*/ 176 w 178"/>
                    <a:gd name="T7" fmla="*/ 0 h 202"/>
                    <a:gd name="T8" fmla="*/ 0 w 178"/>
                    <a:gd name="T9" fmla="*/ 91 h 202"/>
                  </a:gdLst>
                  <a:ahLst/>
                  <a:cxnLst>
                    <a:cxn ang="0">
                      <a:pos x="T0" y="T1"/>
                    </a:cxn>
                    <a:cxn ang="0">
                      <a:pos x="T2" y="T3"/>
                    </a:cxn>
                    <a:cxn ang="0">
                      <a:pos x="T4" y="T5"/>
                    </a:cxn>
                    <a:cxn ang="0">
                      <a:pos x="T6" y="T7"/>
                    </a:cxn>
                    <a:cxn ang="0">
                      <a:pos x="T8" y="T9"/>
                    </a:cxn>
                  </a:cxnLst>
                  <a:rect l="0" t="0" r="r" b="b"/>
                  <a:pathLst>
                    <a:path w="178" h="202">
                      <a:moveTo>
                        <a:pt x="0" y="91"/>
                      </a:moveTo>
                      <a:lnTo>
                        <a:pt x="0" y="202"/>
                      </a:lnTo>
                      <a:lnTo>
                        <a:pt x="178" y="99"/>
                      </a:lnTo>
                      <a:lnTo>
                        <a:pt x="176" y="0"/>
                      </a:lnTo>
                      <a:lnTo>
                        <a:pt x="0" y="91"/>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0" name="Freeform 960"/>
                <p:cNvSpPr>
                  <a:spLocks/>
                </p:cNvSpPr>
                <p:nvPr/>
              </p:nvSpPr>
              <p:spPr bwMode="auto">
                <a:xfrm>
                  <a:off x="1350" y="3443"/>
                  <a:ext cx="25" cy="115"/>
                </a:xfrm>
                <a:custGeom>
                  <a:avLst/>
                  <a:gdLst>
                    <a:gd name="T0" fmla="*/ 0 w 25"/>
                    <a:gd name="T1" fmla="*/ 0 h 115"/>
                    <a:gd name="T2" fmla="*/ 0 w 25"/>
                    <a:gd name="T3" fmla="*/ 109 h 115"/>
                    <a:gd name="T4" fmla="*/ 25 w 25"/>
                    <a:gd name="T5" fmla="*/ 115 h 115"/>
                    <a:gd name="T6" fmla="*/ 25 w 25"/>
                    <a:gd name="T7" fmla="*/ 4 h 115"/>
                    <a:gd name="T8" fmla="*/ 0 w 25"/>
                    <a:gd name="T9" fmla="*/ 0 h 115"/>
                  </a:gdLst>
                  <a:ahLst/>
                  <a:cxnLst>
                    <a:cxn ang="0">
                      <a:pos x="T0" y="T1"/>
                    </a:cxn>
                    <a:cxn ang="0">
                      <a:pos x="T2" y="T3"/>
                    </a:cxn>
                    <a:cxn ang="0">
                      <a:pos x="T4" y="T5"/>
                    </a:cxn>
                    <a:cxn ang="0">
                      <a:pos x="T6" y="T7"/>
                    </a:cxn>
                    <a:cxn ang="0">
                      <a:pos x="T8" y="T9"/>
                    </a:cxn>
                  </a:cxnLst>
                  <a:rect l="0" t="0" r="r" b="b"/>
                  <a:pathLst>
                    <a:path w="25" h="115">
                      <a:moveTo>
                        <a:pt x="0" y="0"/>
                      </a:moveTo>
                      <a:lnTo>
                        <a:pt x="0" y="109"/>
                      </a:lnTo>
                      <a:lnTo>
                        <a:pt x="25" y="115"/>
                      </a:lnTo>
                      <a:lnTo>
                        <a:pt x="25" y="4"/>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1" name="Freeform 961"/>
                <p:cNvSpPr>
                  <a:spLocks/>
                </p:cNvSpPr>
                <p:nvPr/>
              </p:nvSpPr>
              <p:spPr bwMode="auto">
                <a:xfrm>
                  <a:off x="1350" y="3348"/>
                  <a:ext cx="201" cy="99"/>
                </a:xfrm>
                <a:custGeom>
                  <a:avLst/>
                  <a:gdLst>
                    <a:gd name="T0" fmla="*/ 184 w 201"/>
                    <a:gd name="T1" fmla="*/ 0 h 99"/>
                    <a:gd name="T2" fmla="*/ 0 w 201"/>
                    <a:gd name="T3" fmla="*/ 95 h 99"/>
                    <a:gd name="T4" fmla="*/ 25 w 201"/>
                    <a:gd name="T5" fmla="*/ 99 h 99"/>
                    <a:gd name="T6" fmla="*/ 201 w 201"/>
                    <a:gd name="T7" fmla="*/ 8 h 99"/>
                    <a:gd name="T8" fmla="*/ 184 w 201"/>
                    <a:gd name="T9" fmla="*/ 0 h 99"/>
                  </a:gdLst>
                  <a:ahLst/>
                  <a:cxnLst>
                    <a:cxn ang="0">
                      <a:pos x="T0" y="T1"/>
                    </a:cxn>
                    <a:cxn ang="0">
                      <a:pos x="T2" y="T3"/>
                    </a:cxn>
                    <a:cxn ang="0">
                      <a:pos x="T4" y="T5"/>
                    </a:cxn>
                    <a:cxn ang="0">
                      <a:pos x="T6" y="T7"/>
                    </a:cxn>
                    <a:cxn ang="0">
                      <a:pos x="T8" y="T9"/>
                    </a:cxn>
                  </a:cxnLst>
                  <a:rect l="0" t="0" r="r" b="b"/>
                  <a:pathLst>
                    <a:path w="201" h="99">
                      <a:moveTo>
                        <a:pt x="184" y="0"/>
                      </a:moveTo>
                      <a:lnTo>
                        <a:pt x="0" y="95"/>
                      </a:lnTo>
                      <a:lnTo>
                        <a:pt x="25" y="99"/>
                      </a:lnTo>
                      <a:lnTo>
                        <a:pt x="201" y="8"/>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17412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4"/>
                                        </p:tgtEl>
                                        <p:attrNameLst>
                                          <p:attrName>style.visibility</p:attrName>
                                        </p:attrNameLst>
                                      </p:cBhvr>
                                      <p:to>
                                        <p:strVal val="visible"/>
                                      </p:to>
                                    </p:set>
                                    <p:animEffect transition="in" filter="fade">
                                      <p:cBhvr>
                                        <p:cTn id="7" dur="500"/>
                                        <p:tgtEl>
                                          <p:spTgt spid="1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sl-SI" sz="4800" spc="1000" dirty="0">
                <a:solidFill>
                  <a:srgbClr val="E63130"/>
                </a:solidFill>
                <a:latin typeface="Arial" panose="020B0604020202020204" pitchFamily="34" charset="0"/>
                <a:cs typeface="Arial" panose="020B0604020202020204" pitchFamily="34" charset="0"/>
              </a:rPr>
              <a:t>LEDVICE</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982356" y="4221842"/>
            <a:ext cx="4136573" cy="769441"/>
          </a:xfrm>
          <a:prstGeom prst="rect">
            <a:avLst/>
          </a:prstGeom>
          <a:noFill/>
        </p:spPr>
        <p:txBody>
          <a:bodyPr wrap="square" rtlCol="0">
            <a:spAutoFit/>
          </a:bodyPr>
          <a:lstStyle/>
          <a:p>
            <a:pPr algn="ctr"/>
            <a:r>
              <a:rPr lang="sl-SI" sz="4400" dirty="0">
                <a:solidFill>
                  <a:schemeClr val="bg1">
                    <a:alpha val="50000"/>
                  </a:schemeClr>
                </a:solidFill>
                <a:latin typeface="Arial" panose="020B0604020202020204" pitchFamily="34" charset="0"/>
                <a:cs typeface="Arial" panose="020B0604020202020204" pitchFamily="34" charset="0"/>
              </a:rPr>
              <a:t>Kaj so ledvice</a:t>
            </a:r>
            <a:r>
              <a:rPr lang="nl-BE" sz="4400" dirty="0">
                <a:solidFill>
                  <a:schemeClr val="bg1">
                    <a:alpha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66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sl-SI" sz="4800" spc="1000" dirty="0">
                <a:solidFill>
                  <a:srgbClr val="E63130"/>
                </a:solidFill>
                <a:latin typeface="Arial" panose="020B0604020202020204" pitchFamily="34" charset="0"/>
                <a:cs typeface="Arial" panose="020B0604020202020204" pitchFamily="34" charset="0"/>
              </a:rPr>
              <a:t>LEDVICE</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735613" y="4307772"/>
            <a:ext cx="5070434" cy="769441"/>
          </a:xfrm>
          <a:prstGeom prst="rect">
            <a:avLst/>
          </a:prstGeom>
          <a:noFill/>
        </p:spPr>
        <p:txBody>
          <a:bodyPr wrap="square" rtlCol="0">
            <a:spAutoFit/>
          </a:bodyPr>
          <a:lstStyle/>
          <a:p>
            <a:pPr algn="ctr"/>
            <a:r>
              <a:rPr lang="sl-SI" sz="4400" dirty="0">
                <a:solidFill>
                  <a:schemeClr val="bg1">
                    <a:alpha val="50000"/>
                  </a:schemeClr>
                </a:solidFill>
                <a:latin typeface="Arial" panose="020B0604020202020204" pitchFamily="34" charset="0"/>
                <a:cs typeface="Arial" panose="020B0604020202020204" pitchFamily="34" charset="0"/>
              </a:rPr>
              <a:t>Ali ste vedeli</a:t>
            </a:r>
            <a:r>
              <a:rPr lang="nl-BE" sz="4400" dirty="0">
                <a:solidFill>
                  <a:schemeClr val="bg1">
                    <a:alpha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438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545082"/>
            <a:ext cx="9144000" cy="27555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1539240" y="842266"/>
            <a:ext cx="8374380" cy="923330"/>
          </a:xfrm>
          <a:prstGeom prst="rect">
            <a:avLst/>
          </a:prstGeom>
          <a:noFill/>
        </p:spPr>
        <p:txBody>
          <a:bodyPr wrap="square" rtlCol="0">
            <a:spAutoFit/>
          </a:bodyPr>
          <a:lstStyle/>
          <a:p>
            <a:pPr algn="ctr"/>
            <a:r>
              <a:rPr lang="sl-SI" sz="5400" dirty="0">
                <a:solidFill>
                  <a:schemeClr val="bg1">
                    <a:lumMod val="65000"/>
                  </a:schemeClr>
                </a:solidFill>
                <a:latin typeface="Arial" panose="020B0604020202020204" pitchFamily="34" charset="0"/>
                <a:cs typeface="Arial" panose="020B0604020202020204" pitchFamily="34" charset="0"/>
              </a:rPr>
              <a:t>Oblika </a:t>
            </a:r>
            <a:r>
              <a:rPr lang="sl-SI" sz="5400" dirty="0">
                <a:solidFill>
                  <a:srgbClr val="E63130"/>
                </a:solidFill>
                <a:latin typeface="Arial" panose="020B0604020202020204" pitchFamily="34" charset="0"/>
                <a:cs typeface="Arial" panose="020B0604020202020204" pitchFamily="34" charset="0"/>
              </a:rPr>
              <a:t>ledvic</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rot="889276">
            <a:off x="124126" y="1022624"/>
            <a:ext cx="5471719" cy="5386042"/>
            <a:chOff x="205" y="518"/>
            <a:chExt cx="3768" cy="3709"/>
          </a:xfrm>
        </p:grpSpPr>
        <p:sp>
          <p:nvSpPr>
            <p:cNvPr id="7" name="Freeform 5"/>
            <p:cNvSpPr>
              <a:spLocks/>
            </p:cNvSpPr>
            <p:nvPr/>
          </p:nvSpPr>
          <p:spPr bwMode="auto">
            <a:xfrm>
              <a:off x="1889" y="863"/>
              <a:ext cx="2084" cy="1751"/>
            </a:xfrm>
            <a:custGeom>
              <a:avLst/>
              <a:gdLst>
                <a:gd name="T0" fmla="*/ 1100 w 1551"/>
                <a:gd name="T1" fmla="*/ 11 h 1303"/>
                <a:gd name="T2" fmla="*/ 1183 w 1551"/>
                <a:gd name="T3" fmla="*/ 0 h 1303"/>
                <a:gd name="T4" fmla="*/ 1287 w 1551"/>
                <a:gd name="T5" fmla="*/ 17 h 1303"/>
                <a:gd name="T6" fmla="*/ 1402 w 1551"/>
                <a:gd name="T7" fmla="*/ 79 h 1303"/>
                <a:gd name="T8" fmla="*/ 1500 w 1551"/>
                <a:gd name="T9" fmla="*/ 204 h 1303"/>
                <a:gd name="T10" fmla="*/ 1548 w 1551"/>
                <a:gd name="T11" fmla="*/ 369 h 1303"/>
                <a:gd name="T12" fmla="*/ 1549 w 1551"/>
                <a:gd name="T13" fmla="*/ 461 h 1303"/>
                <a:gd name="T14" fmla="*/ 1541 w 1551"/>
                <a:gd name="T15" fmla="*/ 537 h 1303"/>
                <a:gd name="T16" fmla="*/ 1482 w 1551"/>
                <a:gd name="T17" fmla="*/ 730 h 1303"/>
                <a:gd name="T18" fmla="*/ 1320 w 1551"/>
                <a:gd name="T19" fmla="*/ 972 h 1303"/>
                <a:gd name="T20" fmla="*/ 1151 w 1551"/>
                <a:gd name="T21" fmla="*/ 1116 h 1303"/>
                <a:gd name="T22" fmla="*/ 1045 w 1551"/>
                <a:gd name="T23" fmla="*/ 1175 h 1303"/>
                <a:gd name="T24" fmla="*/ 889 w 1551"/>
                <a:gd name="T25" fmla="*/ 1243 h 1303"/>
                <a:gd name="T26" fmla="*/ 713 w 1551"/>
                <a:gd name="T27" fmla="*/ 1289 h 1303"/>
                <a:gd name="T28" fmla="*/ 547 w 1551"/>
                <a:gd name="T29" fmla="*/ 1302 h 1303"/>
                <a:gd name="T30" fmla="*/ 442 w 1551"/>
                <a:gd name="T31" fmla="*/ 1292 h 1303"/>
                <a:gd name="T32" fmla="*/ 346 w 1551"/>
                <a:gd name="T33" fmla="*/ 1272 h 1303"/>
                <a:gd name="T34" fmla="*/ 238 w 1551"/>
                <a:gd name="T35" fmla="*/ 1227 h 1303"/>
                <a:gd name="T36" fmla="*/ 196 w 1551"/>
                <a:gd name="T37" fmla="*/ 1200 h 1303"/>
                <a:gd name="T38" fmla="*/ 120 w 1551"/>
                <a:gd name="T39" fmla="*/ 1130 h 1303"/>
                <a:gd name="T40" fmla="*/ 31 w 1551"/>
                <a:gd name="T41" fmla="*/ 999 h 1303"/>
                <a:gd name="T42" fmla="*/ 0 w 1551"/>
                <a:gd name="T43" fmla="*/ 839 h 1303"/>
                <a:gd name="T44" fmla="*/ 18 w 1551"/>
                <a:gd name="T45" fmla="*/ 763 h 1303"/>
                <a:gd name="T46" fmla="*/ 54 w 1551"/>
                <a:gd name="T47" fmla="*/ 694 h 1303"/>
                <a:gd name="T48" fmla="*/ 129 w 1551"/>
                <a:gd name="T49" fmla="*/ 609 h 1303"/>
                <a:gd name="T50" fmla="*/ 177 w 1551"/>
                <a:gd name="T51" fmla="*/ 569 h 1303"/>
                <a:gd name="T52" fmla="*/ 267 w 1551"/>
                <a:gd name="T53" fmla="*/ 519 h 1303"/>
                <a:gd name="T54" fmla="*/ 353 w 1551"/>
                <a:gd name="T55" fmla="*/ 488 h 1303"/>
                <a:gd name="T56" fmla="*/ 446 w 1551"/>
                <a:gd name="T57" fmla="*/ 460 h 1303"/>
                <a:gd name="T58" fmla="*/ 492 w 1551"/>
                <a:gd name="T59" fmla="*/ 446 h 1303"/>
                <a:gd name="T60" fmla="*/ 563 w 1551"/>
                <a:gd name="T61" fmla="*/ 412 h 1303"/>
                <a:gd name="T62" fmla="*/ 666 w 1551"/>
                <a:gd name="T63" fmla="*/ 336 h 1303"/>
                <a:gd name="T64" fmla="*/ 703 w 1551"/>
                <a:gd name="T65" fmla="*/ 300 h 1303"/>
                <a:gd name="T66" fmla="*/ 763 w 1551"/>
                <a:gd name="T67" fmla="*/ 237 h 1303"/>
                <a:gd name="T68" fmla="*/ 815 w 1551"/>
                <a:gd name="T69" fmla="*/ 184 h 1303"/>
                <a:gd name="T70" fmla="*/ 865 w 1551"/>
                <a:gd name="T71" fmla="*/ 137 h 1303"/>
                <a:gd name="T72" fmla="*/ 909 w 1551"/>
                <a:gd name="T73" fmla="*/ 103 h 1303"/>
                <a:gd name="T74" fmla="*/ 943 w 1551"/>
                <a:gd name="T75" fmla="*/ 80 h 1303"/>
                <a:gd name="T76" fmla="*/ 1056 w 1551"/>
                <a:gd name="T77" fmla="*/ 2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1928" y="928"/>
              <a:ext cx="1979" cy="1643"/>
            </a:xfrm>
            <a:custGeom>
              <a:avLst/>
              <a:gdLst>
                <a:gd name="T0" fmla="*/ 1250 w 1473"/>
                <a:gd name="T1" fmla="*/ 21 h 1223"/>
                <a:gd name="T2" fmla="*/ 1381 w 1473"/>
                <a:gd name="T3" fmla="*/ 119 h 1223"/>
                <a:gd name="T4" fmla="*/ 1462 w 1473"/>
                <a:gd name="T5" fmla="*/ 296 h 1223"/>
                <a:gd name="T6" fmla="*/ 1464 w 1473"/>
                <a:gd name="T7" fmla="*/ 485 h 1223"/>
                <a:gd name="T8" fmla="*/ 1441 w 1473"/>
                <a:gd name="T9" fmla="*/ 575 h 1223"/>
                <a:gd name="T10" fmla="*/ 1331 w 1473"/>
                <a:gd name="T11" fmla="*/ 800 h 1223"/>
                <a:gd name="T12" fmla="*/ 1135 w 1473"/>
                <a:gd name="T13" fmla="*/ 1001 h 1223"/>
                <a:gd name="T14" fmla="*/ 1019 w 1473"/>
                <a:gd name="T15" fmla="*/ 1077 h 1223"/>
                <a:gd name="T16" fmla="*/ 916 w 1473"/>
                <a:gd name="T17" fmla="*/ 1131 h 1223"/>
                <a:gd name="T18" fmla="*/ 797 w 1473"/>
                <a:gd name="T19" fmla="*/ 1177 h 1223"/>
                <a:gd name="T20" fmla="*/ 700 w 1473"/>
                <a:gd name="T21" fmla="*/ 1203 h 1223"/>
                <a:gd name="T22" fmla="*/ 565 w 1473"/>
                <a:gd name="T23" fmla="*/ 1223 h 1223"/>
                <a:gd name="T24" fmla="*/ 456 w 1473"/>
                <a:gd name="T25" fmla="*/ 1216 h 1223"/>
                <a:gd name="T26" fmla="*/ 259 w 1473"/>
                <a:gd name="T27" fmla="*/ 1164 h 1223"/>
                <a:gd name="T28" fmla="*/ 127 w 1473"/>
                <a:gd name="T29" fmla="*/ 1075 h 1223"/>
                <a:gd name="T30" fmla="*/ 61 w 1473"/>
                <a:gd name="T31" fmla="*/ 997 h 1223"/>
                <a:gd name="T32" fmla="*/ 2 w 1473"/>
                <a:gd name="T33" fmla="*/ 826 h 1223"/>
                <a:gd name="T34" fmla="*/ 10 w 1473"/>
                <a:gd name="T35" fmla="*/ 743 h 1223"/>
                <a:gd name="T36" fmla="*/ 52 w 1473"/>
                <a:gd name="T37" fmla="*/ 659 h 1223"/>
                <a:gd name="T38" fmla="*/ 119 w 1473"/>
                <a:gd name="T39" fmla="*/ 583 h 1223"/>
                <a:gd name="T40" fmla="*/ 216 w 1473"/>
                <a:gd name="T41" fmla="*/ 515 h 1223"/>
                <a:gd name="T42" fmla="*/ 320 w 1473"/>
                <a:gd name="T43" fmla="*/ 472 h 1223"/>
                <a:gd name="T44" fmla="*/ 401 w 1473"/>
                <a:gd name="T45" fmla="*/ 449 h 1223"/>
                <a:gd name="T46" fmla="*/ 409 w 1473"/>
                <a:gd name="T47" fmla="*/ 480 h 1223"/>
                <a:gd name="T48" fmla="*/ 441 w 1473"/>
                <a:gd name="T49" fmla="*/ 500 h 1223"/>
                <a:gd name="T50" fmla="*/ 484 w 1473"/>
                <a:gd name="T51" fmla="*/ 505 h 1223"/>
                <a:gd name="T52" fmla="*/ 556 w 1473"/>
                <a:gd name="T53" fmla="*/ 488 h 1223"/>
                <a:gd name="T54" fmla="*/ 660 w 1473"/>
                <a:gd name="T55" fmla="*/ 413 h 1223"/>
                <a:gd name="T56" fmla="*/ 703 w 1473"/>
                <a:gd name="T57" fmla="*/ 353 h 1223"/>
                <a:gd name="T58" fmla="*/ 716 w 1473"/>
                <a:gd name="T59" fmla="*/ 320 h 1223"/>
                <a:gd name="T60" fmla="*/ 717 w 1473"/>
                <a:gd name="T61" fmla="*/ 289 h 1223"/>
                <a:gd name="T62" fmla="*/ 756 w 1473"/>
                <a:gd name="T63" fmla="*/ 226 h 1223"/>
                <a:gd name="T64" fmla="*/ 844 w 1473"/>
                <a:gd name="T65" fmla="*/ 138 h 1223"/>
                <a:gd name="T66" fmla="*/ 888 w 1473"/>
                <a:gd name="T67" fmla="*/ 103 h 1223"/>
                <a:gd name="T68" fmla="*/ 919 w 1473"/>
                <a:gd name="T69" fmla="*/ 81 h 1223"/>
                <a:gd name="T70" fmla="*/ 1019 w 1473"/>
                <a:gd name="T71" fmla="*/ 27 h 1223"/>
                <a:gd name="T72" fmla="*/ 1108 w 1473"/>
                <a:gd name="T73" fmla="*/ 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3" h="1223">
                  <a:moveTo>
                    <a:pt x="1165" y="2"/>
                  </a:moveTo>
                  <a:cubicBezTo>
                    <a:pt x="1195" y="4"/>
                    <a:pt x="1223" y="10"/>
                    <a:pt x="1250" y="21"/>
                  </a:cubicBezTo>
                  <a:cubicBezTo>
                    <a:pt x="1276" y="31"/>
                    <a:pt x="1300" y="45"/>
                    <a:pt x="1322" y="61"/>
                  </a:cubicBezTo>
                  <a:cubicBezTo>
                    <a:pt x="1344" y="78"/>
                    <a:pt x="1364" y="98"/>
                    <a:pt x="1381" y="119"/>
                  </a:cubicBezTo>
                  <a:cubicBezTo>
                    <a:pt x="1401" y="146"/>
                    <a:pt x="1418" y="174"/>
                    <a:pt x="1432" y="204"/>
                  </a:cubicBezTo>
                  <a:cubicBezTo>
                    <a:pt x="1446" y="234"/>
                    <a:pt x="1456" y="264"/>
                    <a:pt x="1462" y="296"/>
                  </a:cubicBezTo>
                  <a:cubicBezTo>
                    <a:pt x="1469" y="328"/>
                    <a:pt x="1473" y="360"/>
                    <a:pt x="1473" y="391"/>
                  </a:cubicBezTo>
                  <a:cubicBezTo>
                    <a:pt x="1473" y="423"/>
                    <a:pt x="1470" y="454"/>
                    <a:pt x="1464" y="485"/>
                  </a:cubicBezTo>
                  <a:cubicBezTo>
                    <a:pt x="1461" y="500"/>
                    <a:pt x="1458" y="515"/>
                    <a:pt x="1454" y="531"/>
                  </a:cubicBezTo>
                  <a:cubicBezTo>
                    <a:pt x="1451" y="546"/>
                    <a:pt x="1446" y="561"/>
                    <a:pt x="1441" y="575"/>
                  </a:cubicBezTo>
                  <a:cubicBezTo>
                    <a:pt x="1426" y="616"/>
                    <a:pt x="1410" y="655"/>
                    <a:pt x="1392" y="693"/>
                  </a:cubicBezTo>
                  <a:cubicBezTo>
                    <a:pt x="1374" y="730"/>
                    <a:pt x="1354" y="766"/>
                    <a:pt x="1331" y="800"/>
                  </a:cubicBezTo>
                  <a:cubicBezTo>
                    <a:pt x="1305" y="838"/>
                    <a:pt x="1276" y="873"/>
                    <a:pt x="1244" y="907"/>
                  </a:cubicBezTo>
                  <a:cubicBezTo>
                    <a:pt x="1212" y="941"/>
                    <a:pt x="1175" y="972"/>
                    <a:pt x="1135" y="1001"/>
                  </a:cubicBezTo>
                  <a:cubicBezTo>
                    <a:pt x="1110" y="1020"/>
                    <a:pt x="1085" y="1037"/>
                    <a:pt x="1058" y="1053"/>
                  </a:cubicBezTo>
                  <a:cubicBezTo>
                    <a:pt x="1045" y="1062"/>
                    <a:pt x="1032" y="1070"/>
                    <a:pt x="1019" y="1077"/>
                  </a:cubicBezTo>
                  <a:cubicBezTo>
                    <a:pt x="1006" y="1085"/>
                    <a:pt x="992" y="1092"/>
                    <a:pt x="978" y="1099"/>
                  </a:cubicBezTo>
                  <a:cubicBezTo>
                    <a:pt x="958" y="1110"/>
                    <a:pt x="937" y="1121"/>
                    <a:pt x="916" y="1131"/>
                  </a:cubicBezTo>
                  <a:cubicBezTo>
                    <a:pt x="895" y="1141"/>
                    <a:pt x="874" y="1150"/>
                    <a:pt x="852" y="1158"/>
                  </a:cubicBezTo>
                  <a:cubicBezTo>
                    <a:pt x="834" y="1165"/>
                    <a:pt x="816" y="1172"/>
                    <a:pt x="797" y="1177"/>
                  </a:cubicBezTo>
                  <a:cubicBezTo>
                    <a:pt x="778" y="1183"/>
                    <a:pt x="760" y="1188"/>
                    <a:pt x="741" y="1193"/>
                  </a:cubicBezTo>
                  <a:cubicBezTo>
                    <a:pt x="728" y="1197"/>
                    <a:pt x="714" y="1200"/>
                    <a:pt x="700" y="1203"/>
                  </a:cubicBezTo>
                  <a:cubicBezTo>
                    <a:pt x="675" y="1209"/>
                    <a:pt x="651" y="1214"/>
                    <a:pt x="628" y="1217"/>
                  </a:cubicBezTo>
                  <a:cubicBezTo>
                    <a:pt x="606" y="1220"/>
                    <a:pt x="585" y="1222"/>
                    <a:pt x="565" y="1223"/>
                  </a:cubicBezTo>
                  <a:cubicBezTo>
                    <a:pt x="546" y="1223"/>
                    <a:pt x="527" y="1223"/>
                    <a:pt x="509" y="1222"/>
                  </a:cubicBezTo>
                  <a:cubicBezTo>
                    <a:pt x="491" y="1220"/>
                    <a:pt x="473" y="1218"/>
                    <a:pt x="456" y="1216"/>
                  </a:cubicBezTo>
                  <a:cubicBezTo>
                    <a:pt x="409" y="1212"/>
                    <a:pt x="366" y="1203"/>
                    <a:pt x="326" y="1190"/>
                  </a:cubicBezTo>
                  <a:cubicBezTo>
                    <a:pt x="302" y="1183"/>
                    <a:pt x="280" y="1174"/>
                    <a:pt x="259" y="1164"/>
                  </a:cubicBezTo>
                  <a:cubicBezTo>
                    <a:pt x="244" y="1157"/>
                    <a:pt x="230" y="1150"/>
                    <a:pt x="216" y="1142"/>
                  </a:cubicBezTo>
                  <a:cubicBezTo>
                    <a:pt x="183" y="1122"/>
                    <a:pt x="153" y="1100"/>
                    <a:pt x="127" y="1075"/>
                  </a:cubicBezTo>
                  <a:cubicBezTo>
                    <a:pt x="104" y="1053"/>
                    <a:pt x="84" y="1030"/>
                    <a:pt x="67" y="1005"/>
                  </a:cubicBezTo>
                  <a:cubicBezTo>
                    <a:pt x="65" y="1002"/>
                    <a:pt x="63" y="1000"/>
                    <a:pt x="61" y="997"/>
                  </a:cubicBezTo>
                  <a:cubicBezTo>
                    <a:pt x="43" y="970"/>
                    <a:pt x="29" y="941"/>
                    <a:pt x="19" y="912"/>
                  </a:cubicBezTo>
                  <a:cubicBezTo>
                    <a:pt x="9" y="883"/>
                    <a:pt x="3" y="855"/>
                    <a:pt x="2" y="826"/>
                  </a:cubicBezTo>
                  <a:cubicBezTo>
                    <a:pt x="0" y="798"/>
                    <a:pt x="3" y="770"/>
                    <a:pt x="10" y="744"/>
                  </a:cubicBezTo>
                  <a:cubicBezTo>
                    <a:pt x="10" y="743"/>
                    <a:pt x="10" y="743"/>
                    <a:pt x="10" y="743"/>
                  </a:cubicBezTo>
                  <a:cubicBezTo>
                    <a:pt x="16" y="728"/>
                    <a:pt x="22" y="713"/>
                    <a:pt x="28" y="699"/>
                  </a:cubicBezTo>
                  <a:cubicBezTo>
                    <a:pt x="35" y="685"/>
                    <a:pt x="43" y="672"/>
                    <a:pt x="52" y="659"/>
                  </a:cubicBezTo>
                  <a:cubicBezTo>
                    <a:pt x="59" y="648"/>
                    <a:pt x="68" y="637"/>
                    <a:pt x="77" y="626"/>
                  </a:cubicBezTo>
                  <a:cubicBezTo>
                    <a:pt x="90" y="611"/>
                    <a:pt x="104" y="597"/>
                    <a:pt x="119" y="583"/>
                  </a:cubicBezTo>
                  <a:cubicBezTo>
                    <a:pt x="134" y="570"/>
                    <a:pt x="149" y="557"/>
                    <a:pt x="165" y="546"/>
                  </a:cubicBezTo>
                  <a:cubicBezTo>
                    <a:pt x="182" y="534"/>
                    <a:pt x="199" y="524"/>
                    <a:pt x="216" y="515"/>
                  </a:cubicBezTo>
                  <a:cubicBezTo>
                    <a:pt x="233" y="506"/>
                    <a:pt x="250" y="498"/>
                    <a:pt x="267" y="491"/>
                  </a:cubicBezTo>
                  <a:cubicBezTo>
                    <a:pt x="285" y="485"/>
                    <a:pt x="302" y="478"/>
                    <a:pt x="320" y="472"/>
                  </a:cubicBezTo>
                  <a:cubicBezTo>
                    <a:pt x="333" y="468"/>
                    <a:pt x="347" y="464"/>
                    <a:pt x="360" y="460"/>
                  </a:cubicBezTo>
                  <a:cubicBezTo>
                    <a:pt x="374" y="457"/>
                    <a:pt x="387" y="453"/>
                    <a:pt x="401" y="449"/>
                  </a:cubicBezTo>
                  <a:cubicBezTo>
                    <a:pt x="400" y="454"/>
                    <a:pt x="400" y="460"/>
                    <a:pt x="402" y="465"/>
                  </a:cubicBezTo>
                  <a:cubicBezTo>
                    <a:pt x="403" y="470"/>
                    <a:pt x="406" y="475"/>
                    <a:pt x="409" y="480"/>
                  </a:cubicBezTo>
                  <a:cubicBezTo>
                    <a:pt x="413" y="484"/>
                    <a:pt x="417" y="488"/>
                    <a:pt x="421" y="490"/>
                  </a:cubicBezTo>
                  <a:cubicBezTo>
                    <a:pt x="428" y="494"/>
                    <a:pt x="434" y="497"/>
                    <a:pt x="441" y="500"/>
                  </a:cubicBezTo>
                  <a:cubicBezTo>
                    <a:pt x="448" y="502"/>
                    <a:pt x="455" y="503"/>
                    <a:pt x="462" y="504"/>
                  </a:cubicBezTo>
                  <a:cubicBezTo>
                    <a:pt x="470" y="505"/>
                    <a:pt x="477" y="505"/>
                    <a:pt x="484" y="505"/>
                  </a:cubicBezTo>
                  <a:cubicBezTo>
                    <a:pt x="497" y="504"/>
                    <a:pt x="509" y="502"/>
                    <a:pt x="521" y="500"/>
                  </a:cubicBezTo>
                  <a:cubicBezTo>
                    <a:pt x="533" y="497"/>
                    <a:pt x="545" y="493"/>
                    <a:pt x="556" y="488"/>
                  </a:cubicBezTo>
                  <a:cubicBezTo>
                    <a:pt x="576" y="479"/>
                    <a:pt x="594" y="468"/>
                    <a:pt x="612" y="456"/>
                  </a:cubicBezTo>
                  <a:cubicBezTo>
                    <a:pt x="630" y="443"/>
                    <a:pt x="646" y="429"/>
                    <a:pt x="660" y="413"/>
                  </a:cubicBezTo>
                  <a:cubicBezTo>
                    <a:pt x="671" y="402"/>
                    <a:pt x="680" y="390"/>
                    <a:pt x="689" y="377"/>
                  </a:cubicBezTo>
                  <a:cubicBezTo>
                    <a:pt x="694" y="369"/>
                    <a:pt x="699" y="361"/>
                    <a:pt x="703" y="353"/>
                  </a:cubicBezTo>
                  <a:cubicBezTo>
                    <a:pt x="708" y="344"/>
                    <a:pt x="711" y="335"/>
                    <a:pt x="714" y="326"/>
                  </a:cubicBezTo>
                  <a:cubicBezTo>
                    <a:pt x="715" y="324"/>
                    <a:pt x="716" y="322"/>
                    <a:pt x="716" y="320"/>
                  </a:cubicBezTo>
                  <a:cubicBezTo>
                    <a:pt x="718" y="315"/>
                    <a:pt x="719" y="310"/>
                    <a:pt x="719" y="304"/>
                  </a:cubicBezTo>
                  <a:cubicBezTo>
                    <a:pt x="719" y="299"/>
                    <a:pt x="718" y="294"/>
                    <a:pt x="717" y="289"/>
                  </a:cubicBezTo>
                  <a:cubicBezTo>
                    <a:pt x="715" y="284"/>
                    <a:pt x="713" y="279"/>
                    <a:pt x="709" y="275"/>
                  </a:cubicBezTo>
                  <a:cubicBezTo>
                    <a:pt x="725" y="259"/>
                    <a:pt x="740" y="242"/>
                    <a:pt x="756" y="226"/>
                  </a:cubicBezTo>
                  <a:cubicBezTo>
                    <a:pt x="771" y="210"/>
                    <a:pt x="787" y="193"/>
                    <a:pt x="802" y="177"/>
                  </a:cubicBezTo>
                  <a:cubicBezTo>
                    <a:pt x="815" y="163"/>
                    <a:pt x="829" y="150"/>
                    <a:pt x="844" y="138"/>
                  </a:cubicBezTo>
                  <a:cubicBezTo>
                    <a:pt x="845" y="137"/>
                    <a:pt x="847" y="135"/>
                    <a:pt x="849" y="134"/>
                  </a:cubicBezTo>
                  <a:cubicBezTo>
                    <a:pt x="862" y="123"/>
                    <a:pt x="875" y="113"/>
                    <a:pt x="888" y="103"/>
                  </a:cubicBezTo>
                  <a:cubicBezTo>
                    <a:pt x="893" y="99"/>
                    <a:pt x="898" y="95"/>
                    <a:pt x="903" y="91"/>
                  </a:cubicBezTo>
                  <a:cubicBezTo>
                    <a:pt x="909" y="88"/>
                    <a:pt x="914" y="85"/>
                    <a:pt x="919" y="81"/>
                  </a:cubicBezTo>
                  <a:cubicBezTo>
                    <a:pt x="936" y="71"/>
                    <a:pt x="953" y="60"/>
                    <a:pt x="970" y="51"/>
                  </a:cubicBezTo>
                  <a:cubicBezTo>
                    <a:pt x="986" y="42"/>
                    <a:pt x="1002" y="34"/>
                    <a:pt x="1019" y="27"/>
                  </a:cubicBezTo>
                  <a:cubicBezTo>
                    <a:pt x="1036" y="20"/>
                    <a:pt x="1053" y="14"/>
                    <a:pt x="1071" y="9"/>
                  </a:cubicBezTo>
                  <a:cubicBezTo>
                    <a:pt x="1083" y="7"/>
                    <a:pt x="1096" y="5"/>
                    <a:pt x="1108" y="3"/>
                  </a:cubicBezTo>
                  <a:cubicBezTo>
                    <a:pt x="1128" y="1"/>
                    <a:pt x="1147" y="0"/>
                    <a:pt x="1165" y="2"/>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noEditPoints="1"/>
            </p:cNvSpPr>
            <p:nvPr/>
          </p:nvSpPr>
          <p:spPr bwMode="auto">
            <a:xfrm>
              <a:off x="1889" y="863"/>
              <a:ext cx="2084" cy="1751"/>
            </a:xfrm>
            <a:custGeom>
              <a:avLst/>
              <a:gdLst>
                <a:gd name="T0" fmla="*/ 1144 w 1551"/>
                <a:gd name="T1" fmla="*/ 2 h 1303"/>
                <a:gd name="T2" fmla="*/ 1287 w 1551"/>
                <a:gd name="T3" fmla="*/ 17 h 1303"/>
                <a:gd name="T4" fmla="*/ 1454 w 1551"/>
                <a:gd name="T5" fmla="*/ 132 h 1303"/>
                <a:gd name="T6" fmla="*/ 1548 w 1551"/>
                <a:gd name="T7" fmla="*/ 369 h 1303"/>
                <a:gd name="T8" fmla="*/ 1548 w 1551"/>
                <a:gd name="T9" fmla="*/ 478 h 1303"/>
                <a:gd name="T10" fmla="*/ 1482 w 1551"/>
                <a:gd name="T11" fmla="*/ 730 h 1303"/>
                <a:gd name="T12" fmla="*/ 1205 w 1551"/>
                <a:gd name="T13" fmla="*/ 1077 h 1303"/>
                <a:gd name="T14" fmla="*/ 1045 w 1551"/>
                <a:gd name="T15" fmla="*/ 1175 h 1303"/>
                <a:gd name="T16" fmla="*/ 780 w 1551"/>
                <a:gd name="T17" fmla="*/ 1276 h 1303"/>
                <a:gd name="T18" fmla="*/ 547 w 1551"/>
                <a:gd name="T19" fmla="*/ 1302 h 1303"/>
                <a:gd name="T20" fmla="*/ 412 w 1551"/>
                <a:gd name="T21" fmla="*/ 1288 h 1303"/>
                <a:gd name="T22" fmla="*/ 238 w 1551"/>
                <a:gd name="T23" fmla="*/ 1227 h 1303"/>
                <a:gd name="T24" fmla="*/ 183 w 1551"/>
                <a:gd name="T25" fmla="*/ 1190 h 1303"/>
                <a:gd name="T26" fmla="*/ 31 w 1551"/>
                <a:gd name="T27" fmla="*/ 999 h 1303"/>
                <a:gd name="T28" fmla="*/ 6 w 1551"/>
                <a:gd name="T29" fmla="*/ 802 h 1303"/>
                <a:gd name="T30" fmla="*/ 54 w 1551"/>
                <a:gd name="T31" fmla="*/ 694 h 1303"/>
                <a:gd name="T32" fmla="*/ 153 w 1551"/>
                <a:gd name="T33" fmla="*/ 588 h 1303"/>
                <a:gd name="T34" fmla="*/ 267 w 1551"/>
                <a:gd name="T35" fmla="*/ 519 h 1303"/>
                <a:gd name="T36" fmla="*/ 400 w 1551"/>
                <a:gd name="T37" fmla="*/ 475 h 1303"/>
                <a:gd name="T38" fmla="*/ 492 w 1551"/>
                <a:gd name="T39" fmla="*/ 446 h 1303"/>
                <a:gd name="T40" fmla="*/ 610 w 1551"/>
                <a:gd name="T41" fmla="*/ 381 h 1303"/>
                <a:gd name="T42" fmla="*/ 703 w 1551"/>
                <a:gd name="T43" fmla="*/ 300 h 1303"/>
                <a:gd name="T44" fmla="*/ 792 w 1551"/>
                <a:gd name="T45" fmla="*/ 206 h 1303"/>
                <a:gd name="T46" fmla="*/ 865 w 1551"/>
                <a:gd name="T47" fmla="*/ 137 h 1303"/>
                <a:gd name="T48" fmla="*/ 926 w 1551"/>
                <a:gd name="T49" fmla="*/ 91 h 1303"/>
                <a:gd name="T50" fmla="*/ 1056 w 1551"/>
                <a:gd name="T51" fmla="*/ 23 h 1303"/>
                <a:gd name="T52" fmla="*/ 831 w 1551"/>
                <a:gd name="T53" fmla="*/ 225 h 1303"/>
                <a:gd name="T54" fmla="*/ 746 w 1551"/>
                <a:gd name="T55" fmla="*/ 337 h 1303"/>
                <a:gd name="T56" fmla="*/ 743 w 1551"/>
                <a:gd name="T57" fmla="*/ 374 h 1303"/>
                <a:gd name="T58" fmla="*/ 689 w 1551"/>
                <a:gd name="T59" fmla="*/ 461 h 1303"/>
                <a:gd name="T60" fmla="*/ 550 w 1551"/>
                <a:gd name="T61" fmla="*/ 548 h 1303"/>
                <a:gd name="T62" fmla="*/ 470 w 1551"/>
                <a:gd name="T63" fmla="*/ 548 h 1303"/>
                <a:gd name="T64" fmla="*/ 431 w 1551"/>
                <a:gd name="T65" fmla="*/ 513 h 1303"/>
                <a:gd name="T66" fmla="*/ 349 w 1551"/>
                <a:gd name="T67" fmla="*/ 520 h 1303"/>
                <a:gd name="T68" fmla="*/ 194 w 1551"/>
                <a:gd name="T69" fmla="*/ 594 h 1303"/>
                <a:gd name="T70" fmla="*/ 81 w 1551"/>
                <a:gd name="T71" fmla="*/ 707 h 1303"/>
                <a:gd name="T72" fmla="*/ 39 w 1551"/>
                <a:gd name="T73" fmla="*/ 792 h 1303"/>
                <a:gd name="T74" fmla="*/ 90 w 1551"/>
                <a:gd name="T75" fmla="*/ 1045 h 1303"/>
                <a:gd name="T76" fmla="*/ 245 w 1551"/>
                <a:gd name="T77" fmla="*/ 1190 h 1303"/>
                <a:gd name="T78" fmla="*/ 485 w 1551"/>
                <a:gd name="T79" fmla="*/ 1264 h 1303"/>
                <a:gd name="T80" fmla="*/ 657 w 1551"/>
                <a:gd name="T81" fmla="*/ 1265 h 1303"/>
                <a:gd name="T82" fmla="*/ 826 w 1551"/>
                <a:gd name="T83" fmla="*/ 1225 h 1303"/>
                <a:gd name="T84" fmla="*/ 1007 w 1551"/>
                <a:gd name="T85" fmla="*/ 1147 h 1303"/>
                <a:gd name="T86" fmla="*/ 1164 w 1551"/>
                <a:gd name="T87" fmla="*/ 1049 h 1303"/>
                <a:gd name="T88" fmla="*/ 1421 w 1551"/>
                <a:gd name="T89" fmla="*/ 741 h 1303"/>
                <a:gd name="T90" fmla="*/ 1493 w 1551"/>
                <a:gd name="T91" fmla="*/ 533 h 1303"/>
                <a:gd name="T92" fmla="*/ 1461 w 1551"/>
                <a:gd name="T93" fmla="*/ 252 h 1303"/>
                <a:gd name="T94" fmla="*/ 1279 w 1551"/>
                <a:gd name="T95" fmla="*/ 69 h 1303"/>
                <a:gd name="T96" fmla="*/ 1100 w 1551"/>
                <a:gd name="T97" fmla="*/ 57 h 1303"/>
                <a:gd name="T98" fmla="*/ 948 w 1551"/>
                <a:gd name="T99" fmla="*/ 129 h 1303"/>
                <a:gd name="T100" fmla="*/ 878 w 1551"/>
                <a:gd name="T101" fmla="*/ 182 h 1303"/>
                <a:gd name="T102" fmla="*/ 482 w 1551"/>
                <a:gd name="T103" fmla="*/ 536 h 1303"/>
                <a:gd name="T104" fmla="*/ 563 w 1551"/>
                <a:gd name="T105" fmla="*/ 523 h 1303"/>
                <a:gd name="T106" fmla="*/ 625 w 1551"/>
                <a:gd name="T107" fmla="*/ 486 h 1303"/>
                <a:gd name="T108" fmla="*/ 703 w 1551"/>
                <a:gd name="T109" fmla="*/ 396 h 1303"/>
                <a:gd name="T110" fmla="*/ 718 w 1551"/>
                <a:gd name="T111" fmla="*/ 343 h 1303"/>
                <a:gd name="T112" fmla="*/ 611 w 1551"/>
                <a:gd name="T113" fmla="*/ 426 h 1303"/>
                <a:gd name="T114" fmla="*/ 462 w 1551"/>
                <a:gd name="T115" fmla="*/ 487 h 1303"/>
                <a:gd name="T116" fmla="*/ 443 w 1551"/>
                <a:gd name="T117" fmla="*/ 5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moveTo>
                    <a:pt x="878" y="182"/>
                  </a:moveTo>
                  <a:cubicBezTo>
                    <a:pt x="876" y="183"/>
                    <a:pt x="874" y="185"/>
                    <a:pt x="873" y="186"/>
                  </a:cubicBezTo>
                  <a:cubicBezTo>
                    <a:pt x="858" y="198"/>
                    <a:pt x="844" y="211"/>
                    <a:pt x="831" y="225"/>
                  </a:cubicBezTo>
                  <a:cubicBezTo>
                    <a:pt x="816" y="241"/>
                    <a:pt x="800" y="258"/>
                    <a:pt x="785" y="274"/>
                  </a:cubicBezTo>
                  <a:cubicBezTo>
                    <a:pt x="769" y="290"/>
                    <a:pt x="754" y="307"/>
                    <a:pt x="738" y="323"/>
                  </a:cubicBezTo>
                  <a:cubicBezTo>
                    <a:pt x="742" y="327"/>
                    <a:pt x="744" y="332"/>
                    <a:pt x="746" y="337"/>
                  </a:cubicBezTo>
                  <a:cubicBezTo>
                    <a:pt x="747" y="342"/>
                    <a:pt x="748" y="347"/>
                    <a:pt x="748" y="352"/>
                  </a:cubicBezTo>
                  <a:cubicBezTo>
                    <a:pt x="748" y="358"/>
                    <a:pt x="747" y="363"/>
                    <a:pt x="745" y="368"/>
                  </a:cubicBezTo>
                  <a:cubicBezTo>
                    <a:pt x="745" y="370"/>
                    <a:pt x="744" y="372"/>
                    <a:pt x="743" y="374"/>
                  </a:cubicBezTo>
                  <a:cubicBezTo>
                    <a:pt x="740" y="383"/>
                    <a:pt x="737" y="392"/>
                    <a:pt x="732" y="401"/>
                  </a:cubicBezTo>
                  <a:cubicBezTo>
                    <a:pt x="728" y="409"/>
                    <a:pt x="723" y="417"/>
                    <a:pt x="718" y="425"/>
                  </a:cubicBezTo>
                  <a:cubicBezTo>
                    <a:pt x="709" y="438"/>
                    <a:pt x="700" y="450"/>
                    <a:pt x="689" y="461"/>
                  </a:cubicBezTo>
                  <a:cubicBezTo>
                    <a:pt x="675" y="477"/>
                    <a:pt x="659" y="491"/>
                    <a:pt x="641" y="504"/>
                  </a:cubicBezTo>
                  <a:cubicBezTo>
                    <a:pt x="623" y="516"/>
                    <a:pt x="605" y="527"/>
                    <a:pt x="585" y="536"/>
                  </a:cubicBezTo>
                  <a:cubicBezTo>
                    <a:pt x="574" y="541"/>
                    <a:pt x="562" y="545"/>
                    <a:pt x="550" y="548"/>
                  </a:cubicBezTo>
                  <a:cubicBezTo>
                    <a:pt x="538" y="550"/>
                    <a:pt x="526" y="552"/>
                    <a:pt x="513" y="553"/>
                  </a:cubicBezTo>
                  <a:cubicBezTo>
                    <a:pt x="506" y="553"/>
                    <a:pt x="499" y="553"/>
                    <a:pt x="491" y="552"/>
                  </a:cubicBezTo>
                  <a:cubicBezTo>
                    <a:pt x="484" y="551"/>
                    <a:pt x="477" y="550"/>
                    <a:pt x="470" y="548"/>
                  </a:cubicBezTo>
                  <a:cubicBezTo>
                    <a:pt x="463" y="545"/>
                    <a:pt x="457" y="542"/>
                    <a:pt x="450" y="538"/>
                  </a:cubicBezTo>
                  <a:cubicBezTo>
                    <a:pt x="446" y="536"/>
                    <a:pt x="442" y="532"/>
                    <a:pt x="438" y="528"/>
                  </a:cubicBezTo>
                  <a:cubicBezTo>
                    <a:pt x="435" y="523"/>
                    <a:pt x="432" y="518"/>
                    <a:pt x="431" y="513"/>
                  </a:cubicBezTo>
                  <a:cubicBezTo>
                    <a:pt x="429" y="508"/>
                    <a:pt x="429" y="502"/>
                    <a:pt x="430" y="497"/>
                  </a:cubicBezTo>
                  <a:cubicBezTo>
                    <a:pt x="416" y="501"/>
                    <a:pt x="403" y="505"/>
                    <a:pt x="389" y="508"/>
                  </a:cubicBezTo>
                  <a:cubicBezTo>
                    <a:pt x="376" y="512"/>
                    <a:pt x="362" y="516"/>
                    <a:pt x="349" y="520"/>
                  </a:cubicBezTo>
                  <a:cubicBezTo>
                    <a:pt x="331" y="526"/>
                    <a:pt x="314" y="533"/>
                    <a:pt x="296" y="539"/>
                  </a:cubicBezTo>
                  <a:cubicBezTo>
                    <a:pt x="279" y="546"/>
                    <a:pt x="262" y="554"/>
                    <a:pt x="245" y="563"/>
                  </a:cubicBezTo>
                  <a:cubicBezTo>
                    <a:pt x="228" y="572"/>
                    <a:pt x="211" y="582"/>
                    <a:pt x="194" y="594"/>
                  </a:cubicBezTo>
                  <a:cubicBezTo>
                    <a:pt x="178" y="605"/>
                    <a:pt x="163" y="618"/>
                    <a:pt x="148" y="631"/>
                  </a:cubicBezTo>
                  <a:cubicBezTo>
                    <a:pt x="133" y="645"/>
                    <a:pt x="119" y="659"/>
                    <a:pt x="106" y="674"/>
                  </a:cubicBezTo>
                  <a:cubicBezTo>
                    <a:pt x="97" y="685"/>
                    <a:pt x="88" y="696"/>
                    <a:pt x="81" y="707"/>
                  </a:cubicBezTo>
                  <a:cubicBezTo>
                    <a:pt x="72" y="720"/>
                    <a:pt x="64" y="733"/>
                    <a:pt x="57" y="747"/>
                  </a:cubicBezTo>
                  <a:cubicBezTo>
                    <a:pt x="51" y="761"/>
                    <a:pt x="45" y="776"/>
                    <a:pt x="39" y="791"/>
                  </a:cubicBezTo>
                  <a:cubicBezTo>
                    <a:pt x="39" y="792"/>
                    <a:pt x="39" y="792"/>
                    <a:pt x="39" y="792"/>
                  </a:cubicBezTo>
                  <a:cubicBezTo>
                    <a:pt x="32" y="818"/>
                    <a:pt x="29" y="846"/>
                    <a:pt x="31" y="874"/>
                  </a:cubicBezTo>
                  <a:cubicBezTo>
                    <a:pt x="32" y="903"/>
                    <a:pt x="38" y="931"/>
                    <a:pt x="48" y="960"/>
                  </a:cubicBezTo>
                  <a:cubicBezTo>
                    <a:pt x="58" y="989"/>
                    <a:pt x="72" y="1018"/>
                    <a:pt x="90" y="1045"/>
                  </a:cubicBezTo>
                  <a:cubicBezTo>
                    <a:pt x="92" y="1048"/>
                    <a:pt x="94" y="1050"/>
                    <a:pt x="96" y="1053"/>
                  </a:cubicBezTo>
                  <a:cubicBezTo>
                    <a:pt x="113" y="1078"/>
                    <a:pt x="133" y="1101"/>
                    <a:pt x="156" y="1123"/>
                  </a:cubicBezTo>
                  <a:cubicBezTo>
                    <a:pt x="182" y="1148"/>
                    <a:pt x="212" y="1170"/>
                    <a:pt x="245" y="1190"/>
                  </a:cubicBezTo>
                  <a:cubicBezTo>
                    <a:pt x="259" y="1198"/>
                    <a:pt x="273" y="1205"/>
                    <a:pt x="288" y="1212"/>
                  </a:cubicBezTo>
                  <a:cubicBezTo>
                    <a:pt x="309" y="1222"/>
                    <a:pt x="331" y="1231"/>
                    <a:pt x="355" y="1238"/>
                  </a:cubicBezTo>
                  <a:cubicBezTo>
                    <a:pt x="395" y="1251"/>
                    <a:pt x="438" y="1260"/>
                    <a:pt x="485" y="1264"/>
                  </a:cubicBezTo>
                  <a:cubicBezTo>
                    <a:pt x="502" y="1266"/>
                    <a:pt x="520" y="1268"/>
                    <a:pt x="538" y="1270"/>
                  </a:cubicBezTo>
                  <a:cubicBezTo>
                    <a:pt x="556" y="1271"/>
                    <a:pt x="575" y="1271"/>
                    <a:pt x="594" y="1271"/>
                  </a:cubicBezTo>
                  <a:cubicBezTo>
                    <a:pt x="614" y="1270"/>
                    <a:pt x="635" y="1268"/>
                    <a:pt x="657" y="1265"/>
                  </a:cubicBezTo>
                  <a:cubicBezTo>
                    <a:pt x="680" y="1262"/>
                    <a:pt x="704" y="1257"/>
                    <a:pt x="729" y="1251"/>
                  </a:cubicBezTo>
                  <a:cubicBezTo>
                    <a:pt x="743" y="1248"/>
                    <a:pt x="757" y="1245"/>
                    <a:pt x="770" y="1241"/>
                  </a:cubicBezTo>
                  <a:cubicBezTo>
                    <a:pt x="789" y="1236"/>
                    <a:pt x="807" y="1231"/>
                    <a:pt x="826" y="1225"/>
                  </a:cubicBezTo>
                  <a:cubicBezTo>
                    <a:pt x="845" y="1220"/>
                    <a:pt x="863" y="1213"/>
                    <a:pt x="881" y="1206"/>
                  </a:cubicBezTo>
                  <a:cubicBezTo>
                    <a:pt x="903" y="1198"/>
                    <a:pt x="924" y="1189"/>
                    <a:pt x="945" y="1179"/>
                  </a:cubicBezTo>
                  <a:cubicBezTo>
                    <a:pt x="966" y="1169"/>
                    <a:pt x="987" y="1158"/>
                    <a:pt x="1007" y="1147"/>
                  </a:cubicBezTo>
                  <a:cubicBezTo>
                    <a:pt x="1021" y="1140"/>
                    <a:pt x="1035" y="1133"/>
                    <a:pt x="1048" y="1125"/>
                  </a:cubicBezTo>
                  <a:cubicBezTo>
                    <a:pt x="1061" y="1118"/>
                    <a:pt x="1074" y="1110"/>
                    <a:pt x="1087" y="1101"/>
                  </a:cubicBezTo>
                  <a:cubicBezTo>
                    <a:pt x="1114" y="1085"/>
                    <a:pt x="1139" y="1068"/>
                    <a:pt x="1164" y="1049"/>
                  </a:cubicBezTo>
                  <a:cubicBezTo>
                    <a:pt x="1204" y="1020"/>
                    <a:pt x="1241" y="989"/>
                    <a:pt x="1273" y="955"/>
                  </a:cubicBezTo>
                  <a:cubicBezTo>
                    <a:pt x="1305" y="921"/>
                    <a:pt x="1334" y="886"/>
                    <a:pt x="1360" y="848"/>
                  </a:cubicBezTo>
                  <a:cubicBezTo>
                    <a:pt x="1383" y="814"/>
                    <a:pt x="1403" y="778"/>
                    <a:pt x="1421" y="741"/>
                  </a:cubicBezTo>
                  <a:cubicBezTo>
                    <a:pt x="1439" y="703"/>
                    <a:pt x="1455" y="664"/>
                    <a:pt x="1470" y="623"/>
                  </a:cubicBezTo>
                  <a:cubicBezTo>
                    <a:pt x="1475" y="609"/>
                    <a:pt x="1480" y="594"/>
                    <a:pt x="1483" y="579"/>
                  </a:cubicBezTo>
                  <a:cubicBezTo>
                    <a:pt x="1487" y="563"/>
                    <a:pt x="1490" y="548"/>
                    <a:pt x="1493" y="533"/>
                  </a:cubicBezTo>
                  <a:cubicBezTo>
                    <a:pt x="1499" y="502"/>
                    <a:pt x="1502" y="471"/>
                    <a:pt x="1502" y="439"/>
                  </a:cubicBezTo>
                  <a:cubicBezTo>
                    <a:pt x="1502" y="408"/>
                    <a:pt x="1498" y="376"/>
                    <a:pt x="1491" y="344"/>
                  </a:cubicBezTo>
                  <a:cubicBezTo>
                    <a:pt x="1485" y="312"/>
                    <a:pt x="1475" y="282"/>
                    <a:pt x="1461" y="252"/>
                  </a:cubicBezTo>
                  <a:cubicBezTo>
                    <a:pt x="1447" y="222"/>
                    <a:pt x="1430" y="194"/>
                    <a:pt x="1410" y="167"/>
                  </a:cubicBezTo>
                  <a:cubicBezTo>
                    <a:pt x="1393" y="146"/>
                    <a:pt x="1373" y="126"/>
                    <a:pt x="1351" y="109"/>
                  </a:cubicBezTo>
                  <a:cubicBezTo>
                    <a:pt x="1329" y="93"/>
                    <a:pt x="1305" y="79"/>
                    <a:pt x="1279" y="69"/>
                  </a:cubicBezTo>
                  <a:cubicBezTo>
                    <a:pt x="1252" y="58"/>
                    <a:pt x="1224" y="52"/>
                    <a:pt x="1194" y="50"/>
                  </a:cubicBezTo>
                  <a:cubicBezTo>
                    <a:pt x="1176" y="48"/>
                    <a:pt x="1157" y="49"/>
                    <a:pt x="1137" y="51"/>
                  </a:cubicBezTo>
                  <a:cubicBezTo>
                    <a:pt x="1125" y="53"/>
                    <a:pt x="1112" y="55"/>
                    <a:pt x="1100" y="57"/>
                  </a:cubicBezTo>
                  <a:cubicBezTo>
                    <a:pt x="1082" y="62"/>
                    <a:pt x="1065" y="68"/>
                    <a:pt x="1048" y="75"/>
                  </a:cubicBezTo>
                  <a:cubicBezTo>
                    <a:pt x="1031" y="82"/>
                    <a:pt x="1015" y="90"/>
                    <a:pt x="999" y="99"/>
                  </a:cubicBezTo>
                  <a:cubicBezTo>
                    <a:pt x="982" y="108"/>
                    <a:pt x="965" y="119"/>
                    <a:pt x="948" y="129"/>
                  </a:cubicBezTo>
                  <a:cubicBezTo>
                    <a:pt x="943" y="133"/>
                    <a:pt x="938" y="136"/>
                    <a:pt x="932" y="139"/>
                  </a:cubicBezTo>
                  <a:cubicBezTo>
                    <a:pt x="927" y="143"/>
                    <a:pt x="922" y="147"/>
                    <a:pt x="917" y="151"/>
                  </a:cubicBezTo>
                  <a:cubicBezTo>
                    <a:pt x="904" y="161"/>
                    <a:pt x="891" y="171"/>
                    <a:pt x="878" y="182"/>
                  </a:cubicBezTo>
                  <a:close/>
                  <a:moveTo>
                    <a:pt x="449" y="520"/>
                  </a:moveTo>
                  <a:cubicBezTo>
                    <a:pt x="452" y="522"/>
                    <a:pt x="455" y="525"/>
                    <a:pt x="458" y="527"/>
                  </a:cubicBezTo>
                  <a:cubicBezTo>
                    <a:pt x="466" y="531"/>
                    <a:pt x="474" y="534"/>
                    <a:pt x="482" y="536"/>
                  </a:cubicBezTo>
                  <a:cubicBezTo>
                    <a:pt x="491" y="537"/>
                    <a:pt x="500" y="538"/>
                    <a:pt x="508" y="537"/>
                  </a:cubicBezTo>
                  <a:cubicBezTo>
                    <a:pt x="517" y="537"/>
                    <a:pt x="525" y="535"/>
                    <a:pt x="534" y="533"/>
                  </a:cubicBezTo>
                  <a:cubicBezTo>
                    <a:pt x="544" y="531"/>
                    <a:pt x="553" y="527"/>
                    <a:pt x="563" y="523"/>
                  </a:cubicBezTo>
                  <a:cubicBezTo>
                    <a:pt x="572" y="518"/>
                    <a:pt x="581" y="513"/>
                    <a:pt x="590" y="508"/>
                  </a:cubicBezTo>
                  <a:cubicBezTo>
                    <a:pt x="596" y="505"/>
                    <a:pt x="602" y="502"/>
                    <a:pt x="608" y="498"/>
                  </a:cubicBezTo>
                  <a:cubicBezTo>
                    <a:pt x="613" y="494"/>
                    <a:pt x="619" y="490"/>
                    <a:pt x="625" y="486"/>
                  </a:cubicBezTo>
                  <a:cubicBezTo>
                    <a:pt x="638" y="476"/>
                    <a:pt x="650" y="465"/>
                    <a:pt x="661" y="454"/>
                  </a:cubicBezTo>
                  <a:cubicBezTo>
                    <a:pt x="671" y="442"/>
                    <a:pt x="681" y="429"/>
                    <a:pt x="690" y="416"/>
                  </a:cubicBezTo>
                  <a:cubicBezTo>
                    <a:pt x="695" y="409"/>
                    <a:pt x="699" y="403"/>
                    <a:pt x="703" y="396"/>
                  </a:cubicBezTo>
                  <a:cubicBezTo>
                    <a:pt x="705" y="391"/>
                    <a:pt x="708" y="385"/>
                    <a:pt x="711" y="379"/>
                  </a:cubicBezTo>
                  <a:cubicBezTo>
                    <a:pt x="714" y="373"/>
                    <a:pt x="716" y="368"/>
                    <a:pt x="717" y="361"/>
                  </a:cubicBezTo>
                  <a:cubicBezTo>
                    <a:pt x="719" y="355"/>
                    <a:pt x="719" y="349"/>
                    <a:pt x="718" y="343"/>
                  </a:cubicBezTo>
                  <a:cubicBezTo>
                    <a:pt x="704" y="357"/>
                    <a:pt x="689" y="370"/>
                    <a:pt x="673" y="382"/>
                  </a:cubicBezTo>
                  <a:cubicBezTo>
                    <a:pt x="658" y="395"/>
                    <a:pt x="642" y="407"/>
                    <a:pt x="625" y="417"/>
                  </a:cubicBezTo>
                  <a:cubicBezTo>
                    <a:pt x="620" y="420"/>
                    <a:pt x="615" y="423"/>
                    <a:pt x="611" y="426"/>
                  </a:cubicBezTo>
                  <a:cubicBezTo>
                    <a:pt x="595" y="436"/>
                    <a:pt x="580" y="445"/>
                    <a:pt x="564" y="452"/>
                  </a:cubicBezTo>
                  <a:cubicBezTo>
                    <a:pt x="547" y="459"/>
                    <a:pt x="531" y="465"/>
                    <a:pt x="514" y="471"/>
                  </a:cubicBezTo>
                  <a:cubicBezTo>
                    <a:pt x="497" y="477"/>
                    <a:pt x="479" y="482"/>
                    <a:pt x="462" y="487"/>
                  </a:cubicBezTo>
                  <a:cubicBezTo>
                    <a:pt x="459" y="487"/>
                    <a:pt x="455" y="489"/>
                    <a:pt x="452" y="491"/>
                  </a:cubicBezTo>
                  <a:cubicBezTo>
                    <a:pt x="449" y="494"/>
                    <a:pt x="446" y="496"/>
                    <a:pt x="443" y="499"/>
                  </a:cubicBezTo>
                  <a:cubicBezTo>
                    <a:pt x="442" y="503"/>
                    <a:pt x="442" y="507"/>
                    <a:pt x="443" y="510"/>
                  </a:cubicBezTo>
                  <a:cubicBezTo>
                    <a:pt x="445" y="514"/>
                    <a:pt x="447" y="517"/>
                    <a:pt x="449" y="520"/>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1928" y="981"/>
              <a:ext cx="1812" cy="1529"/>
            </a:xfrm>
            <a:custGeom>
              <a:avLst/>
              <a:gdLst>
                <a:gd name="T0" fmla="*/ 849 w 1349"/>
                <a:gd name="T1" fmla="*/ 94 h 1138"/>
                <a:gd name="T2" fmla="*/ 1322 w 1349"/>
                <a:gd name="T3" fmla="*/ 223 h 1138"/>
                <a:gd name="T4" fmla="*/ 1346 w 1349"/>
                <a:gd name="T5" fmla="*/ 352 h 1138"/>
                <a:gd name="T6" fmla="*/ 1302 w 1349"/>
                <a:gd name="T7" fmla="*/ 577 h 1138"/>
                <a:gd name="T8" fmla="*/ 1165 w 1349"/>
                <a:gd name="T9" fmla="*/ 788 h 1138"/>
                <a:gd name="T10" fmla="*/ 950 w 1349"/>
                <a:gd name="T11" fmla="*/ 965 h 1138"/>
                <a:gd name="T12" fmla="*/ 675 w 1349"/>
                <a:gd name="T13" fmla="*/ 1086 h 1138"/>
                <a:gd name="T14" fmla="*/ 665 w 1349"/>
                <a:gd name="T15" fmla="*/ 1089 h 1138"/>
                <a:gd name="T16" fmla="*/ 621 w 1349"/>
                <a:gd name="T17" fmla="*/ 1100 h 1138"/>
                <a:gd name="T18" fmla="*/ 605 w 1349"/>
                <a:gd name="T19" fmla="*/ 1103 h 1138"/>
                <a:gd name="T20" fmla="*/ 67 w 1349"/>
                <a:gd name="T21" fmla="*/ 965 h 1138"/>
                <a:gd name="T22" fmla="*/ 61 w 1349"/>
                <a:gd name="T23" fmla="*/ 957 h 1138"/>
                <a:gd name="T24" fmla="*/ 19 w 1349"/>
                <a:gd name="T25" fmla="*/ 872 h 1138"/>
                <a:gd name="T26" fmla="*/ 2 w 1349"/>
                <a:gd name="T27" fmla="*/ 786 h 1138"/>
                <a:gd name="T28" fmla="*/ 10 w 1349"/>
                <a:gd name="T29" fmla="*/ 704 h 1138"/>
                <a:gd name="T30" fmla="*/ 10 w 1349"/>
                <a:gd name="T31" fmla="*/ 703 h 1138"/>
                <a:gd name="T32" fmla="*/ 28 w 1349"/>
                <a:gd name="T33" fmla="*/ 659 h 1138"/>
                <a:gd name="T34" fmla="*/ 52 w 1349"/>
                <a:gd name="T35" fmla="*/ 619 h 1138"/>
                <a:gd name="T36" fmla="*/ 77 w 1349"/>
                <a:gd name="T37" fmla="*/ 586 h 1138"/>
                <a:gd name="T38" fmla="*/ 119 w 1349"/>
                <a:gd name="T39" fmla="*/ 543 h 1138"/>
                <a:gd name="T40" fmla="*/ 165 w 1349"/>
                <a:gd name="T41" fmla="*/ 506 h 1138"/>
                <a:gd name="T42" fmla="*/ 216 w 1349"/>
                <a:gd name="T43" fmla="*/ 475 h 1138"/>
                <a:gd name="T44" fmla="*/ 267 w 1349"/>
                <a:gd name="T45" fmla="*/ 451 h 1138"/>
                <a:gd name="T46" fmla="*/ 320 w 1349"/>
                <a:gd name="T47" fmla="*/ 432 h 1138"/>
                <a:gd name="T48" fmla="*/ 360 w 1349"/>
                <a:gd name="T49" fmla="*/ 420 h 1138"/>
                <a:gd name="T50" fmla="*/ 401 w 1349"/>
                <a:gd name="T51" fmla="*/ 409 h 1138"/>
                <a:gd name="T52" fmla="*/ 402 w 1349"/>
                <a:gd name="T53" fmla="*/ 425 h 1138"/>
                <a:gd name="T54" fmla="*/ 409 w 1349"/>
                <a:gd name="T55" fmla="*/ 440 h 1138"/>
                <a:gd name="T56" fmla="*/ 421 w 1349"/>
                <a:gd name="T57" fmla="*/ 450 h 1138"/>
                <a:gd name="T58" fmla="*/ 441 w 1349"/>
                <a:gd name="T59" fmla="*/ 460 h 1138"/>
                <a:gd name="T60" fmla="*/ 462 w 1349"/>
                <a:gd name="T61" fmla="*/ 464 h 1138"/>
                <a:gd name="T62" fmla="*/ 484 w 1349"/>
                <a:gd name="T63" fmla="*/ 465 h 1138"/>
                <a:gd name="T64" fmla="*/ 521 w 1349"/>
                <a:gd name="T65" fmla="*/ 460 h 1138"/>
                <a:gd name="T66" fmla="*/ 556 w 1349"/>
                <a:gd name="T67" fmla="*/ 448 h 1138"/>
                <a:gd name="T68" fmla="*/ 612 w 1349"/>
                <a:gd name="T69" fmla="*/ 416 h 1138"/>
                <a:gd name="T70" fmla="*/ 660 w 1349"/>
                <a:gd name="T71" fmla="*/ 373 h 1138"/>
                <a:gd name="T72" fmla="*/ 689 w 1349"/>
                <a:gd name="T73" fmla="*/ 337 h 1138"/>
                <a:gd name="T74" fmla="*/ 703 w 1349"/>
                <a:gd name="T75" fmla="*/ 313 h 1138"/>
                <a:gd name="T76" fmla="*/ 714 w 1349"/>
                <a:gd name="T77" fmla="*/ 286 h 1138"/>
                <a:gd name="T78" fmla="*/ 716 w 1349"/>
                <a:gd name="T79" fmla="*/ 280 h 1138"/>
                <a:gd name="T80" fmla="*/ 719 w 1349"/>
                <a:gd name="T81" fmla="*/ 264 h 1138"/>
                <a:gd name="T82" fmla="*/ 717 w 1349"/>
                <a:gd name="T83" fmla="*/ 249 h 1138"/>
                <a:gd name="T84" fmla="*/ 709 w 1349"/>
                <a:gd name="T85" fmla="*/ 235 h 1138"/>
                <a:gd name="T86" fmla="*/ 756 w 1349"/>
                <a:gd name="T87" fmla="*/ 186 h 1138"/>
                <a:gd name="T88" fmla="*/ 802 w 1349"/>
                <a:gd name="T89" fmla="*/ 137 h 1138"/>
                <a:gd name="T90" fmla="*/ 844 w 1349"/>
                <a:gd name="T91" fmla="*/ 98 h 1138"/>
                <a:gd name="T92" fmla="*/ 849 w 1349"/>
                <a:gd name="T93" fmla="*/ 9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9" h="1138">
                  <a:moveTo>
                    <a:pt x="849" y="94"/>
                  </a:moveTo>
                  <a:cubicBezTo>
                    <a:pt x="1094" y="0"/>
                    <a:pt x="1251" y="43"/>
                    <a:pt x="1322" y="223"/>
                  </a:cubicBezTo>
                  <a:cubicBezTo>
                    <a:pt x="1337" y="264"/>
                    <a:pt x="1345" y="307"/>
                    <a:pt x="1346" y="352"/>
                  </a:cubicBezTo>
                  <a:cubicBezTo>
                    <a:pt x="1349" y="426"/>
                    <a:pt x="1334" y="501"/>
                    <a:pt x="1302" y="577"/>
                  </a:cubicBezTo>
                  <a:cubicBezTo>
                    <a:pt x="1271" y="651"/>
                    <a:pt x="1225" y="721"/>
                    <a:pt x="1165" y="788"/>
                  </a:cubicBezTo>
                  <a:cubicBezTo>
                    <a:pt x="1104" y="855"/>
                    <a:pt x="1032" y="914"/>
                    <a:pt x="950" y="965"/>
                  </a:cubicBezTo>
                  <a:cubicBezTo>
                    <a:pt x="865" y="1017"/>
                    <a:pt x="773" y="1058"/>
                    <a:pt x="675" y="1086"/>
                  </a:cubicBezTo>
                  <a:cubicBezTo>
                    <a:pt x="672" y="1087"/>
                    <a:pt x="668" y="1088"/>
                    <a:pt x="665" y="1089"/>
                  </a:cubicBezTo>
                  <a:cubicBezTo>
                    <a:pt x="650" y="1093"/>
                    <a:pt x="636" y="1096"/>
                    <a:pt x="621" y="1100"/>
                  </a:cubicBezTo>
                  <a:cubicBezTo>
                    <a:pt x="616" y="1101"/>
                    <a:pt x="610" y="1102"/>
                    <a:pt x="605" y="1103"/>
                  </a:cubicBezTo>
                  <a:cubicBezTo>
                    <a:pt x="423" y="1138"/>
                    <a:pt x="243" y="1092"/>
                    <a:pt x="67" y="965"/>
                  </a:cubicBezTo>
                  <a:cubicBezTo>
                    <a:pt x="65" y="962"/>
                    <a:pt x="63" y="960"/>
                    <a:pt x="61" y="957"/>
                  </a:cubicBezTo>
                  <a:cubicBezTo>
                    <a:pt x="43" y="930"/>
                    <a:pt x="29" y="901"/>
                    <a:pt x="19" y="872"/>
                  </a:cubicBezTo>
                  <a:cubicBezTo>
                    <a:pt x="9" y="843"/>
                    <a:pt x="3" y="815"/>
                    <a:pt x="2" y="786"/>
                  </a:cubicBezTo>
                  <a:cubicBezTo>
                    <a:pt x="0" y="758"/>
                    <a:pt x="3" y="730"/>
                    <a:pt x="10" y="704"/>
                  </a:cubicBezTo>
                  <a:cubicBezTo>
                    <a:pt x="10" y="703"/>
                    <a:pt x="10" y="703"/>
                    <a:pt x="10" y="703"/>
                  </a:cubicBezTo>
                  <a:cubicBezTo>
                    <a:pt x="16" y="688"/>
                    <a:pt x="22" y="673"/>
                    <a:pt x="28" y="659"/>
                  </a:cubicBezTo>
                  <a:cubicBezTo>
                    <a:pt x="35" y="645"/>
                    <a:pt x="43" y="632"/>
                    <a:pt x="52" y="619"/>
                  </a:cubicBezTo>
                  <a:cubicBezTo>
                    <a:pt x="59" y="608"/>
                    <a:pt x="68" y="597"/>
                    <a:pt x="77" y="586"/>
                  </a:cubicBezTo>
                  <a:cubicBezTo>
                    <a:pt x="90" y="571"/>
                    <a:pt x="104" y="557"/>
                    <a:pt x="119" y="543"/>
                  </a:cubicBezTo>
                  <a:cubicBezTo>
                    <a:pt x="134" y="530"/>
                    <a:pt x="149" y="517"/>
                    <a:pt x="165" y="506"/>
                  </a:cubicBezTo>
                  <a:cubicBezTo>
                    <a:pt x="182" y="494"/>
                    <a:pt x="199" y="484"/>
                    <a:pt x="216" y="475"/>
                  </a:cubicBezTo>
                  <a:cubicBezTo>
                    <a:pt x="233" y="466"/>
                    <a:pt x="250" y="458"/>
                    <a:pt x="267" y="451"/>
                  </a:cubicBezTo>
                  <a:cubicBezTo>
                    <a:pt x="285" y="445"/>
                    <a:pt x="302" y="438"/>
                    <a:pt x="320" y="432"/>
                  </a:cubicBezTo>
                  <a:cubicBezTo>
                    <a:pt x="333" y="428"/>
                    <a:pt x="347" y="424"/>
                    <a:pt x="360" y="420"/>
                  </a:cubicBezTo>
                  <a:cubicBezTo>
                    <a:pt x="374" y="417"/>
                    <a:pt x="387" y="413"/>
                    <a:pt x="401" y="409"/>
                  </a:cubicBezTo>
                  <a:cubicBezTo>
                    <a:pt x="400" y="414"/>
                    <a:pt x="400" y="420"/>
                    <a:pt x="402" y="425"/>
                  </a:cubicBezTo>
                  <a:cubicBezTo>
                    <a:pt x="403" y="430"/>
                    <a:pt x="406" y="435"/>
                    <a:pt x="409" y="440"/>
                  </a:cubicBezTo>
                  <a:cubicBezTo>
                    <a:pt x="413" y="444"/>
                    <a:pt x="417" y="448"/>
                    <a:pt x="421" y="450"/>
                  </a:cubicBezTo>
                  <a:cubicBezTo>
                    <a:pt x="428" y="454"/>
                    <a:pt x="434" y="457"/>
                    <a:pt x="441" y="460"/>
                  </a:cubicBezTo>
                  <a:cubicBezTo>
                    <a:pt x="448" y="462"/>
                    <a:pt x="455" y="463"/>
                    <a:pt x="462" y="464"/>
                  </a:cubicBezTo>
                  <a:cubicBezTo>
                    <a:pt x="470" y="465"/>
                    <a:pt x="477" y="465"/>
                    <a:pt x="484" y="465"/>
                  </a:cubicBezTo>
                  <a:cubicBezTo>
                    <a:pt x="497" y="464"/>
                    <a:pt x="509" y="462"/>
                    <a:pt x="521" y="460"/>
                  </a:cubicBezTo>
                  <a:cubicBezTo>
                    <a:pt x="533" y="457"/>
                    <a:pt x="545" y="453"/>
                    <a:pt x="556" y="448"/>
                  </a:cubicBezTo>
                  <a:cubicBezTo>
                    <a:pt x="576" y="439"/>
                    <a:pt x="594" y="428"/>
                    <a:pt x="612" y="416"/>
                  </a:cubicBezTo>
                  <a:cubicBezTo>
                    <a:pt x="630" y="403"/>
                    <a:pt x="646" y="389"/>
                    <a:pt x="660" y="373"/>
                  </a:cubicBezTo>
                  <a:cubicBezTo>
                    <a:pt x="671" y="362"/>
                    <a:pt x="680" y="350"/>
                    <a:pt x="689" y="337"/>
                  </a:cubicBezTo>
                  <a:cubicBezTo>
                    <a:pt x="694" y="329"/>
                    <a:pt x="699" y="321"/>
                    <a:pt x="703" y="313"/>
                  </a:cubicBezTo>
                  <a:cubicBezTo>
                    <a:pt x="708" y="304"/>
                    <a:pt x="711" y="295"/>
                    <a:pt x="714" y="286"/>
                  </a:cubicBezTo>
                  <a:cubicBezTo>
                    <a:pt x="715" y="284"/>
                    <a:pt x="716" y="282"/>
                    <a:pt x="716" y="280"/>
                  </a:cubicBezTo>
                  <a:cubicBezTo>
                    <a:pt x="718" y="275"/>
                    <a:pt x="719" y="270"/>
                    <a:pt x="719" y="264"/>
                  </a:cubicBezTo>
                  <a:cubicBezTo>
                    <a:pt x="719" y="259"/>
                    <a:pt x="718" y="254"/>
                    <a:pt x="717" y="249"/>
                  </a:cubicBezTo>
                  <a:cubicBezTo>
                    <a:pt x="715" y="244"/>
                    <a:pt x="713" y="239"/>
                    <a:pt x="709" y="235"/>
                  </a:cubicBezTo>
                  <a:cubicBezTo>
                    <a:pt x="725" y="219"/>
                    <a:pt x="740" y="202"/>
                    <a:pt x="756" y="186"/>
                  </a:cubicBezTo>
                  <a:cubicBezTo>
                    <a:pt x="771" y="170"/>
                    <a:pt x="787" y="153"/>
                    <a:pt x="802" y="137"/>
                  </a:cubicBezTo>
                  <a:cubicBezTo>
                    <a:pt x="815" y="123"/>
                    <a:pt x="829" y="110"/>
                    <a:pt x="844" y="98"/>
                  </a:cubicBezTo>
                  <a:cubicBezTo>
                    <a:pt x="845" y="97"/>
                    <a:pt x="847" y="95"/>
                    <a:pt x="849" y="9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2018" y="928"/>
              <a:ext cx="1889" cy="1643"/>
            </a:xfrm>
            <a:custGeom>
              <a:avLst/>
              <a:gdLst>
                <a:gd name="T0" fmla="*/ 0 w 1406"/>
                <a:gd name="T1" fmla="*/ 1005 h 1223"/>
                <a:gd name="T2" fmla="*/ 538 w 1406"/>
                <a:gd name="T3" fmla="*/ 1143 h 1223"/>
                <a:gd name="T4" fmla="*/ 554 w 1406"/>
                <a:gd name="T5" fmla="*/ 1140 h 1223"/>
                <a:gd name="T6" fmla="*/ 598 w 1406"/>
                <a:gd name="T7" fmla="*/ 1129 h 1223"/>
                <a:gd name="T8" fmla="*/ 608 w 1406"/>
                <a:gd name="T9" fmla="*/ 1126 h 1223"/>
                <a:gd name="T10" fmla="*/ 883 w 1406"/>
                <a:gd name="T11" fmla="*/ 1005 h 1223"/>
                <a:gd name="T12" fmla="*/ 1098 w 1406"/>
                <a:gd name="T13" fmla="*/ 828 h 1223"/>
                <a:gd name="T14" fmla="*/ 1235 w 1406"/>
                <a:gd name="T15" fmla="*/ 617 h 1223"/>
                <a:gd name="T16" fmla="*/ 1279 w 1406"/>
                <a:gd name="T17" fmla="*/ 392 h 1223"/>
                <a:gd name="T18" fmla="*/ 1255 w 1406"/>
                <a:gd name="T19" fmla="*/ 263 h 1223"/>
                <a:gd name="T20" fmla="*/ 782 w 1406"/>
                <a:gd name="T21" fmla="*/ 134 h 1223"/>
                <a:gd name="T22" fmla="*/ 821 w 1406"/>
                <a:gd name="T23" fmla="*/ 103 h 1223"/>
                <a:gd name="T24" fmla="*/ 836 w 1406"/>
                <a:gd name="T25" fmla="*/ 91 h 1223"/>
                <a:gd name="T26" fmla="*/ 852 w 1406"/>
                <a:gd name="T27" fmla="*/ 81 h 1223"/>
                <a:gd name="T28" fmla="*/ 903 w 1406"/>
                <a:gd name="T29" fmla="*/ 51 h 1223"/>
                <a:gd name="T30" fmla="*/ 952 w 1406"/>
                <a:gd name="T31" fmla="*/ 27 h 1223"/>
                <a:gd name="T32" fmla="*/ 1004 w 1406"/>
                <a:gd name="T33" fmla="*/ 9 h 1223"/>
                <a:gd name="T34" fmla="*/ 1041 w 1406"/>
                <a:gd name="T35" fmla="*/ 3 h 1223"/>
                <a:gd name="T36" fmla="*/ 1098 w 1406"/>
                <a:gd name="T37" fmla="*/ 2 h 1223"/>
                <a:gd name="T38" fmla="*/ 1183 w 1406"/>
                <a:gd name="T39" fmla="*/ 21 h 1223"/>
                <a:gd name="T40" fmla="*/ 1255 w 1406"/>
                <a:gd name="T41" fmla="*/ 61 h 1223"/>
                <a:gd name="T42" fmla="*/ 1314 w 1406"/>
                <a:gd name="T43" fmla="*/ 119 h 1223"/>
                <a:gd name="T44" fmla="*/ 1365 w 1406"/>
                <a:gd name="T45" fmla="*/ 204 h 1223"/>
                <a:gd name="T46" fmla="*/ 1395 w 1406"/>
                <a:gd name="T47" fmla="*/ 296 h 1223"/>
                <a:gd name="T48" fmla="*/ 1406 w 1406"/>
                <a:gd name="T49" fmla="*/ 391 h 1223"/>
                <a:gd name="T50" fmla="*/ 1397 w 1406"/>
                <a:gd name="T51" fmla="*/ 485 h 1223"/>
                <a:gd name="T52" fmla="*/ 1387 w 1406"/>
                <a:gd name="T53" fmla="*/ 531 h 1223"/>
                <a:gd name="T54" fmla="*/ 1374 w 1406"/>
                <a:gd name="T55" fmla="*/ 575 h 1223"/>
                <a:gd name="T56" fmla="*/ 1325 w 1406"/>
                <a:gd name="T57" fmla="*/ 693 h 1223"/>
                <a:gd name="T58" fmla="*/ 1264 w 1406"/>
                <a:gd name="T59" fmla="*/ 800 h 1223"/>
                <a:gd name="T60" fmla="*/ 1177 w 1406"/>
                <a:gd name="T61" fmla="*/ 907 h 1223"/>
                <a:gd name="T62" fmla="*/ 1068 w 1406"/>
                <a:gd name="T63" fmla="*/ 1001 h 1223"/>
                <a:gd name="T64" fmla="*/ 991 w 1406"/>
                <a:gd name="T65" fmla="*/ 1053 h 1223"/>
                <a:gd name="T66" fmla="*/ 952 w 1406"/>
                <a:gd name="T67" fmla="*/ 1077 h 1223"/>
                <a:gd name="T68" fmla="*/ 911 w 1406"/>
                <a:gd name="T69" fmla="*/ 1099 h 1223"/>
                <a:gd name="T70" fmla="*/ 849 w 1406"/>
                <a:gd name="T71" fmla="*/ 1131 h 1223"/>
                <a:gd name="T72" fmla="*/ 785 w 1406"/>
                <a:gd name="T73" fmla="*/ 1158 h 1223"/>
                <a:gd name="T74" fmla="*/ 730 w 1406"/>
                <a:gd name="T75" fmla="*/ 1177 h 1223"/>
                <a:gd name="T76" fmla="*/ 674 w 1406"/>
                <a:gd name="T77" fmla="*/ 1193 h 1223"/>
                <a:gd name="T78" fmla="*/ 633 w 1406"/>
                <a:gd name="T79" fmla="*/ 1203 h 1223"/>
                <a:gd name="T80" fmla="*/ 561 w 1406"/>
                <a:gd name="T81" fmla="*/ 1217 h 1223"/>
                <a:gd name="T82" fmla="*/ 498 w 1406"/>
                <a:gd name="T83" fmla="*/ 1223 h 1223"/>
                <a:gd name="T84" fmla="*/ 442 w 1406"/>
                <a:gd name="T85" fmla="*/ 1222 h 1223"/>
                <a:gd name="T86" fmla="*/ 389 w 1406"/>
                <a:gd name="T87" fmla="*/ 1216 h 1223"/>
                <a:gd name="T88" fmla="*/ 259 w 1406"/>
                <a:gd name="T89" fmla="*/ 1190 h 1223"/>
                <a:gd name="T90" fmla="*/ 192 w 1406"/>
                <a:gd name="T91" fmla="*/ 1164 h 1223"/>
                <a:gd name="T92" fmla="*/ 149 w 1406"/>
                <a:gd name="T93" fmla="*/ 1142 h 1223"/>
                <a:gd name="T94" fmla="*/ 60 w 1406"/>
                <a:gd name="T95" fmla="*/ 1075 h 1223"/>
                <a:gd name="T96" fmla="*/ 0 w 1406"/>
                <a:gd name="T97" fmla="*/ 100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6" h="1223">
                  <a:moveTo>
                    <a:pt x="0" y="1005"/>
                  </a:moveTo>
                  <a:cubicBezTo>
                    <a:pt x="176" y="1132"/>
                    <a:pt x="356" y="1178"/>
                    <a:pt x="538" y="1143"/>
                  </a:cubicBezTo>
                  <a:cubicBezTo>
                    <a:pt x="543" y="1142"/>
                    <a:pt x="549" y="1141"/>
                    <a:pt x="554" y="1140"/>
                  </a:cubicBezTo>
                  <a:cubicBezTo>
                    <a:pt x="569" y="1136"/>
                    <a:pt x="583" y="1133"/>
                    <a:pt x="598" y="1129"/>
                  </a:cubicBezTo>
                  <a:cubicBezTo>
                    <a:pt x="601" y="1128"/>
                    <a:pt x="605" y="1127"/>
                    <a:pt x="608" y="1126"/>
                  </a:cubicBezTo>
                  <a:cubicBezTo>
                    <a:pt x="706" y="1098"/>
                    <a:pt x="798" y="1057"/>
                    <a:pt x="883" y="1005"/>
                  </a:cubicBezTo>
                  <a:cubicBezTo>
                    <a:pt x="965" y="954"/>
                    <a:pt x="1037" y="895"/>
                    <a:pt x="1098" y="828"/>
                  </a:cubicBezTo>
                  <a:cubicBezTo>
                    <a:pt x="1158" y="761"/>
                    <a:pt x="1204" y="691"/>
                    <a:pt x="1235" y="617"/>
                  </a:cubicBezTo>
                  <a:cubicBezTo>
                    <a:pt x="1267" y="541"/>
                    <a:pt x="1282" y="466"/>
                    <a:pt x="1279" y="392"/>
                  </a:cubicBezTo>
                  <a:cubicBezTo>
                    <a:pt x="1278" y="347"/>
                    <a:pt x="1270" y="304"/>
                    <a:pt x="1255" y="263"/>
                  </a:cubicBezTo>
                  <a:cubicBezTo>
                    <a:pt x="1184" y="83"/>
                    <a:pt x="1027" y="40"/>
                    <a:pt x="782" y="134"/>
                  </a:cubicBezTo>
                  <a:cubicBezTo>
                    <a:pt x="795" y="123"/>
                    <a:pt x="808" y="113"/>
                    <a:pt x="821" y="103"/>
                  </a:cubicBezTo>
                  <a:cubicBezTo>
                    <a:pt x="826" y="99"/>
                    <a:pt x="831" y="95"/>
                    <a:pt x="836" y="91"/>
                  </a:cubicBezTo>
                  <a:cubicBezTo>
                    <a:pt x="842" y="88"/>
                    <a:pt x="847" y="85"/>
                    <a:pt x="852" y="81"/>
                  </a:cubicBezTo>
                  <a:cubicBezTo>
                    <a:pt x="869" y="71"/>
                    <a:pt x="886" y="60"/>
                    <a:pt x="903" y="51"/>
                  </a:cubicBezTo>
                  <a:cubicBezTo>
                    <a:pt x="919" y="42"/>
                    <a:pt x="935" y="34"/>
                    <a:pt x="952" y="27"/>
                  </a:cubicBezTo>
                  <a:cubicBezTo>
                    <a:pt x="969" y="20"/>
                    <a:pt x="986" y="14"/>
                    <a:pt x="1004" y="9"/>
                  </a:cubicBezTo>
                  <a:cubicBezTo>
                    <a:pt x="1016" y="7"/>
                    <a:pt x="1029" y="5"/>
                    <a:pt x="1041" y="3"/>
                  </a:cubicBezTo>
                  <a:cubicBezTo>
                    <a:pt x="1061" y="1"/>
                    <a:pt x="1080" y="0"/>
                    <a:pt x="1098" y="2"/>
                  </a:cubicBezTo>
                  <a:cubicBezTo>
                    <a:pt x="1128" y="4"/>
                    <a:pt x="1156" y="10"/>
                    <a:pt x="1183" y="21"/>
                  </a:cubicBezTo>
                  <a:cubicBezTo>
                    <a:pt x="1209" y="31"/>
                    <a:pt x="1233" y="45"/>
                    <a:pt x="1255" y="61"/>
                  </a:cubicBezTo>
                  <a:cubicBezTo>
                    <a:pt x="1277" y="78"/>
                    <a:pt x="1297" y="98"/>
                    <a:pt x="1314" y="119"/>
                  </a:cubicBezTo>
                  <a:cubicBezTo>
                    <a:pt x="1334" y="146"/>
                    <a:pt x="1351" y="174"/>
                    <a:pt x="1365" y="204"/>
                  </a:cubicBezTo>
                  <a:cubicBezTo>
                    <a:pt x="1379" y="234"/>
                    <a:pt x="1389" y="264"/>
                    <a:pt x="1395" y="296"/>
                  </a:cubicBezTo>
                  <a:cubicBezTo>
                    <a:pt x="1402" y="328"/>
                    <a:pt x="1406" y="360"/>
                    <a:pt x="1406" y="391"/>
                  </a:cubicBezTo>
                  <a:cubicBezTo>
                    <a:pt x="1406" y="423"/>
                    <a:pt x="1403" y="454"/>
                    <a:pt x="1397" y="485"/>
                  </a:cubicBezTo>
                  <a:cubicBezTo>
                    <a:pt x="1394" y="500"/>
                    <a:pt x="1391" y="515"/>
                    <a:pt x="1387" y="531"/>
                  </a:cubicBezTo>
                  <a:cubicBezTo>
                    <a:pt x="1384" y="546"/>
                    <a:pt x="1379" y="561"/>
                    <a:pt x="1374" y="575"/>
                  </a:cubicBezTo>
                  <a:cubicBezTo>
                    <a:pt x="1359" y="616"/>
                    <a:pt x="1343" y="655"/>
                    <a:pt x="1325" y="693"/>
                  </a:cubicBezTo>
                  <a:cubicBezTo>
                    <a:pt x="1307" y="730"/>
                    <a:pt x="1287" y="766"/>
                    <a:pt x="1264" y="800"/>
                  </a:cubicBezTo>
                  <a:cubicBezTo>
                    <a:pt x="1238" y="838"/>
                    <a:pt x="1209" y="873"/>
                    <a:pt x="1177" y="907"/>
                  </a:cubicBezTo>
                  <a:cubicBezTo>
                    <a:pt x="1145" y="941"/>
                    <a:pt x="1108" y="972"/>
                    <a:pt x="1068" y="1001"/>
                  </a:cubicBezTo>
                  <a:cubicBezTo>
                    <a:pt x="1043" y="1020"/>
                    <a:pt x="1018" y="1037"/>
                    <a:pt x="991" y="1053"/>
                  </a:cubicBezTo>
                  <a:cubicBezTo>
                    <a:pt x="978" y="1062"/>
                    <a:pt x="965" y="1070"/>
                    <a:pt x="952" y="1077"/>
                  </a:cubicBezTo>
                  <a:cubicBezTo>
                    <a:pt x="939" y="1085"/>
                    <a:pt x="925" y="1092"/>
                    <a:pt x="911" y="1099"/>
                  </a:cubicBezTo>
                  <a:cubicBezTo>
                    <a:pt x="891" y="1110"/>
                    <a:pt x="870" y="1121"/>
                    <a:pt x="849" y="1131"/>
                  </a:cubicBezTo>
                  <a:cubicBezTo>
                    <a:pt x="828" y="1141"/>
                    <a:pt x="807" y="1150"/>
                    <a:pt x="785" y="1158"/>
                  </a:cubicBezTo>
                  <a:cubicBezTo>
                    <a:pt x="767" y="1165"/>
                    <a:pt x="749" y="1172"/>
                    <a:pt x="730" y="1177"/>
                  </a:cubicBezTo>
                  <a:cubicBezTo>
                    <a:pt x="711" y="1183"/>
                    <a:pt x="693" y="1188"/>
                    <a:pt x="674" y="1193"/>
                  </a:cubicBezTo>
                  <a:cubicBezTo>
                    <a:pt x="661" y="1197"/>
                    <a:pt x="647" y="1200"/>
                    <a:pt x="633" y="1203"/>
                  </a:cubicBezTo>
                  <a:cubicBezTo>
                    <a:pt x="608" y="1209"/>
                    <a:pt x="584" y="1214"/>
                    <a:pt x="561" y="1217"/>
                  </a:cubicBezTo>
                  <a:cubicBezTo>
                    <a:pt x="539" y="1220"/>
                    <a:pt x="518" y="1222"/>
                    <a:pt x="498" y="1223"/>
                  </a:cubicBezTo>
                  <a:cubicBezTo>
                    <a:pt x="479" y="1223"/>
                    <a:pt x="460" y="1223"/>
                    <a:pt x="442" y="1222"/>
                  </a:cubicBezTo>
                  <a:cubicBezTo>
                    <a:pt x="424" y="1220"/>
                    <a:pt x="406" y="1218"/>
                    <a:pt x="389" y="1216"/>
                  </a:cubicBezTo>
                  <a:cubicBezTo>
                    <a:pt x="342" y="1212"/>
                    <a:pt x="299" y="1203"/>
                    <a:pt x="259" y="1190"/>
                  </a:cubicBezTo>
                  <a:cubicBezTo>
                    <a:pt x="235" y="1183"/>
                    <a:pt x="213" y="1174"/>
                    <a:pt x="192" y="1164"/>
                  </a:cubicBezTo>
                  <a:cubicBezTo>
                    <a:pt x="177" y="1157"/>
                    <a:pt x="163" y="1150"/>
                    <a:pt x="149" y="1142"/>
                  </a:cubicBezTo>
                  <a:cubicBezTo>
                    <a:pt x="116" y="1122"/>
                    <a:pt x="86" y="1100"/>
                    <a:pt x="60" y="1075"/>
                  </a:cubicBezTo>
                  <a:cubicBezTo>
                    <a:pt x="37" y="1053"/>
                    <a:pt x="17" y="1030"/>
                    <a:pt x="0" y="100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205" y="518"/>
              <a:ext cx="1849" cy="1365"/>
            </a:xfrm>
            <a:custGeom>
              <a:avLst/>
              <a:gdLst>
                <a:gd name="T0" fmla="*/ 1271 w 1377"/>
                <a:gd name="T1" fmla="*/ 373 h 1016"/>
                <a:gd name="T2" fmla="*/ 1321 w 1377"/>
                <a:gd name="T3" fmla="*/ 424 h 1016"/>
                <a:gd name="T4" fmla="*/ 1361 w 1377"/>
                <a:gd name="T5" fmla="*/ 504 h 1016"/>
                <a:gd name="T6" fmla="*/ 1377 w 1377"/>
                <a:gd name="T7" fmla="*/ 614 h 1016"/>
                <a:gd name="T8" fmla="*/ 1341 w 1377"/>
                <a:gd name="T9" fmla="*/ 745 h 1016"/>
                <a:gd name="T10" fmla="*/ 1252 w 1377"/>
                <a:gd name="T11" fmla="*/ 861 h 1016"/>
                <a:gd name="T12" fmla="*/ 1189 w 1377"/>
                <a:gd name="T13" fmla="*/ 908 h 1016"/>
                <a:gd name="T14" fmla="*/ 1133 w 1377"/>
                <a:gd name="T15" fmla="*/ 941 h 1016"/>
                <a:gd name="T16" fmla="*/ 971 w 1377"/>
                <a:gd name="T17" fmla="*/ 998 h 1016"/>
                <a:gd name="T18" fmla="*/ 724 w 1377"/>
                <a:gd name="T19" fmla="*/ 1009 h 1016"/>
                <a:gd name="T20" fmla="*/ 540 w 1377"/>
                <a:gd name="T21" fmla="*/ 966 h 1016"/>
                <a:gd name="T22" fmla="*/ 445 w 1377"/>
                <a:gd name="T23" fmla="*/ 923 h 1016"/>
                <a:gd name="T24" fmla="*/ 320 w 1377"/>
                <a:gd name="T25" fmla="*/ 851 h 1016"/>
                <a:gd name="T26" fmla="*/ 199 w 1377"/>
                <a:gd name="T27" fmla="*/ 754 h 1016"/>
                <a:gd name="T28" fmla="*/ 107 w 1377"/>
                <a:gd name="T29" fmla="*/ 646 h 1016"/>
                <a:gd name="T30" fmla="*/ 61 w 1377"/>
                <a:gd name="T31" fmla="*/ 569 h 1016"/>
                <a:gd name="T32" fmla="*/ 26 w 1377"/>
                <a:gd name="T33" fmla="*/ 493 h 1016"/>
                <a:gd name="T34" fmla="*/ 2 w 1377"/>
                <a:gd name="T35" fmla="*/ 397 h 1016"/>
                <a:gd name="T36" fmla="*/ 0 w 1377"/>
                <a:gd name="T37" fmla="*/ 354 h 1016"/>
                <a:gd name="T38" fmla="*/ 9 w 1377"/>
                <a:gd name="T39" fmla="*/ 267 h 1016"/>
                <a:gd name="T40" fmla="*/ 54 w 1377"/>
                <a:gd name="T41" fmla="*/ 139 h 1016"/>
                <a:gd name="T42" fmla="*/ 148 w 1377"/>
                <a:gd name="T43" fmla="*/ 38 h 1016"/>
                <a:gd name="T44" fmla="*/ 209 w 1377"/>
                <a:gd name="T45" fmla="*/ 12 h 1016"/>
                <a:gd name="T46" fmla="*/ 275 w 1377"/>
                <a:gd name="T47" fmla="*/ 1 h 1016"/>
                <a:gd name="T48" fmla="*/ 371 w 1377"/>
                <a:gd name="T49" fmla="*/ 9 h 1016"/>
                <a:gd name="T50" fmla="*/ 423 w 1377"/>
                <a:gd name="T51" fmla="*/ 23 h 1016"/>
                <a:gd name="T52" fmla="*/ 502 w 1377"/>
                <a:gd name="T53" fmla="*/ 59 h 1016"/>
                <a:gd name="T54" fmla="*/ 567 w 1377"/>
                <a:gd name="T55" fmla="*/ 102 h 1016"/>
                <a:gd name="T56" fmla="*/ 633 w 1377"/>
                <a:gd name="T57" fmla="*/ 152 h 1016"/>
                <a:gd name="T58" fmla="*/ 666 w 1377"/>
                <a:gd name="T59" fmla="*/ 176 h 1016"/>
                <a:gd name="T60" fmla="*/ 725 w 1377"/>
                <a:gd name="T61" fmla="*/ 208 h 1016"/>
                <a:gd name="T62" fmla="*/ 829 w 1377"/>
                <a:gd name="T63" fmla="*/ 240 h 1016"/>
                <a:gd name="T64" fmla="*/ 873 w 1377"/>
                <a:gd name="T65" fmla="*/ 247 h 1016"/>
                <a:gd name="T66" fmla="*/ 946 w 1377"/>
                <a:gd name="T67" fmla="*/ 256 h 1016"/>
                <a:gd name="T68" fmla="*/ 1008 w 1377"/>
                <a:gd name="T69" fmla="*/ 265 h 1016"/>
                <a:gd name="T70" fmla="*/ 1066 w 1377"/>
                <a:gd name="T71" fmla="*/ 275 h 1016"/>
                <a:gd name="T72" fmla="*/ 1111 w 1377"/>
                <a:gd name="T73" fmla="*/ 289 h 1016"/>
                <a:gd name="T74" fmla="*/ 1144 w 1377"/>
                <a:gd name="T75" fmla="*/ 300 h 1016"/>
                <a:gd name="T76" fmla="*/ 1240 w 1377"/>
                <a:gd name="T77" fmla="*/ 34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242" y="553"/>
              <a:ext cx="1751" cy="1275"/>
            </a:xfrm>
            <a:custGeom>
              <a:avLst/>
              <a:gdLst>
                <a:gd name="T0" fmla="*/ 1294 w 1303"/>
                <a:gd name="T1" fmla="*/ 499 h 949"/>
                <a:gd name="T2" fmla="*/ 1292 w 1303"/>
                <a:gd name="T3" fmla="*/ 638 h 949"/>
                <a:gd name="T4" fmla="*/ 1212 w 1303"/>
                <a:gd name="T5" fmla="*/ 783 h 949"/>
                <a:gd name="T6" fmla="*/ 1084 w 1303"/>
                <a:gd name="T7" fmla="*/ 880 h 949"/>
                <a:gd name="T8" fmla="*/ 1010 w 1303"/>
                <a:gd name="T9" fmla="*/ 910 h 949"/>
                <a:gd name="T10" fmla="*/ 801 w 1303"/>
                <a:gd name="T11" fmla="*/ 948 h 949"/>
                <a:gd name="T12" fmla="*/ 564 w 1303"/>
                <a:gd name="T13" fmla="*/ 915 h 949"/>
                <a:gd name="T14" fmla="*/ 453 w 1303"/>
                <a:gd name="T15" fmla="*/ 874 h 949"/>
                <a:gd name="T16" fmla="*/ 364 w 1303"/>
                <a:gd name="T17" fmla="*/ 831 h 949"/>
                <a:gd name="T18" fmla="*/ 273 w 1303"/>
                <a:gd name="T19" fmla="*/ 773 h 949"/>
                <a:gd name="T20" fmla="*/ 206 w 1303"/>
                <a:gd name="T21" fmla="*/ 720 h 949"/>
                <a:gd name="T22" fmla="*/ 124 w 1303"/>
                <a:gd name="T23" fmla="*/ 637 h 949"/>
                <a:gd name="T24" fmla="*/ 74 w 1303"/>
                <a:gd name="T25" fmla="*/ 558 h 949"/>
                <a:gd name="T26" fmla="*/ 10 w 1303"/>
                <a:gd name="T27" fmla="*/ 397 h 949"/>
                <a:gd name="T28" fmla="*/ 4 w 1303"/>
                <a:gd name="T29" fmla="*/ 262 h 949"/>
                <a:gd name="T30" fmla="*/ 24 w 1303"/>
                <a:gd name="T31" fmla="*/ 177 h 949"/>
                <a:gd name="T32" fmla="*/ 111 w 1303"/>
                <a:gd name="T33" fmla="*/ 50 h 949"/>
                <a:gd name="T34" fmla="*/ 173 w 1303"/>
                <a:gd name="T35" fmla="*/ 14 h 949"/>
                <a:gd name="T36" fmla="*/ 251 w 1303"/>
                <a:gd name="T37" fmla="*/ 0 h 949"/>
                <a:gd name="T38" fmla="*/ 337 w 1303"/>
                <a:gd name="T39" fmla="*/ 8 h 949"/>
                <a:gd name="T40" fmla="*/ 433 w 1303"/>
                <a:gd name="T41" fmla="*/ 40 h 949"/>
                <a:gd name="T42" fmla="*/ 515 w 1303"/>
                <a:gd name="T43" fmla="*/ 89 h 949"/>
                <a:gd name="T44" fmla="*/ 571 w 1303"/>
                <a:gd name="T45" fmla="*/ 133 h 949"/>
                <a:gd name="T46" fmla="*/ 555 w 1303"/>
                <a:gd name="T47" fmla="*/ 154 h 949"/>
                <a:gd name="T48" fmla="*/ 557 w 1303"/>
                <a:gd name="T49" fmla="*/ 186 h 949"/>
                <a:gd name="T50" fmla="*/ 576 w 1303"/>
                <a:gd name="T51" fmla="*/ 219 h 949"/>
                <a:gd name="T52" fmla="*/ 623 w 1303"/>
                <a:gd name="T53" fmla="*/ 259 h 949"/>
                <a:gd name="T54" fmla="*/ 727 w 1303"/>
                <a:gd name="T55" fmla="*/ 293 h 949"/>
                <a:gd name="T56" fmla="*/ 790 w 1303"/>
                <a:gd name="T57" fmla="*/ 292 h 949"/>
                <a:gd name="T58" fmla="*/ 819 w 1303"/>
                <a:gd name="T59" fmla="*/ 284 h 949"/>
                <a:gd name="T60" fmla="*/ 841 w 1303"/>
                <a:gd name="T61" fmla="*/ 269 h 949"/>
                <a:gd name="T62" fmla="*/ 904 w 1303"/>
                <a:gd name="T63" fmla="*/ 264 h 949"/>
                <a:gd name="T64" fmla="*/ 1008 w 1303"/>
                <a:gd name="T65" fmla="*/ 280 h 949"/>
                <a:gd name="T66" fmla="*/ 1055 w 1303"/>
                <a:gd name="T67" fmla="*/ 292 h 949"/>
                <a:gd name="T68" fmla="*/ 1085 w 1303"/>
                <a:gd name="T69" fmla="*/ 303 h 949"/>
                <a:gd name="T70" fmla="*/ 1173 w 1303"/>
                <a:gd name="T71" fmla="*/ 343 h 949"/>
                <a:gd name="T72" fmla="*/ 1234 w 1303"/>
                <a:gd name="T73" fmla="*/ 393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3" h="949">
                  <a:moveTo>
                    <a:pt x="1264" y="431"/>
                  </a:moveTo>
                  <a:cubicBezTo>
                    <a:pt x="1277" y="453"/>
                    <a:pt x="1287" y="475"/>
                    <a:pt x="1294" y="499"/>
                  </a:cubicBezTo>
                  <a:cubicBezTo>
                    <a:pt x="1300" y="522"/>
                    <a:pt x="1303" y="545"/>
                    <a:pt x="1302" y="569"/>
                  </a:cubicBezTo>
                  <a:cubicBezTo>
                    <a:pt x="1302" y="592"/>
                    <a:pt x="1299" y="616"/>
                    <a:pt x="1292" y="638"/>
                  </a:cubicBezTo>
                  <a:cubicBezTo>
                    <a:pt x="1285" y="666"/>
                    <a:pt x="1274" y="692"/>
                    <a:pt x="1260" y="716"/>
                  </a:cubicBezTo>
                  <a:cubicBezTo>
                    <a:pt x="1247" y="740"/>
                    <a:pt x="1231" y="763"/>
                    <a:pt x="1212" y="783"/>
                  </a:cubicBezTo>
                  <a:cubicBezTo>
                    <a:pt x="1194" y="804"/>
                    <a:pt x="1174" y="823"/>
                    <a:pt x="1152" y="839"/>
                  </a:cubicBezTo>
                  <a:cubicBezTo>
                    <a:pt x="1131" y="855"/>
                    <a:pt x="1108" y="869"/>
                    <a:pt x="1084" y="880"/>
                  </a:cubicBezTo>
                  <a:cubicBezTo>
                    <a:pt x="1072" y="886"/>
                    <a:pt x="1060" y="891"/>
                    <a:pt x="1048" y="896"/>
                  </a:cubicBezTo>
                  <a:cubicBezTo>
                    <a:pt x="1035" y="901"/>
                    <a:pt x="1023" y="906"/>
                    <a:pt x="1010" y="910"/>
                  </a:cubicBezTo>
                  <a:cubicBezTo>
                    <a:pt x="975" y="920"/>
                    <a:pt x="940" y="929"/>
                    <a:pt x="905" y="936"/>
                  </a:cubicBezTo>
                  <a:cubicBezTo>
                    <a:pt x="870" y="942"/>
                    <a:pt x="836" y="946"/>
                    <a:pt x="801" y="948"/>
                  </a:cubicBezTo>
                  <a:cubicBezTo>
                    <a:pt x="762" y="949"/>
                    <a:pt x="723" y="948"/>
                    <a:pt x="683" y="942"/>
                  </a:cubicBezTo>
                  <a:cubicBezTo>
                    <a:pt x="644" y="937"/>
                    <a:pt x="604" y="928"/>
                    <a:pt x="564" y="915"/>
                  </a:cubicBezTo>
                  <a:cubicBezTo>
                    <a:pt x="538" y="908"/>
                    <a:pt x="514" y="899"/>
                    <a:pt x="490" y="889"/>
                  </a:cubicBezTo>
                  <a:cubicBezTo>
                    <a:pt x="477" y="884"/>
                    <a:pt x="465" y="879"/>
                    <a:pt x="453" y="874"/>
                  </a:cubicBezTo>
                  <a:cubicBezTo>
                    <a:pt x="441" y="869"/>
                    <a:pt x="429" y="863"/>
                    <a:pt x="417" y="858"/>
                  </a:cubicBezTo>
                  <a:cubicBezTo>
                    <a:pt x="400" y="849"/>
                    <a:pt x="382" y="840"/>
                    <a:pt x="364" y="831"/>
                  </a:cubicBezTo>
                  <a:cubicBezTo>
                    <a:pt x="347" y="822"/>
                    <a:pt x="330" y="811"/>
                    <a:pt x="313" y="800"/>
                  </a:cubicBezTo>
                  <a:cubicBezTo>
                    <a:pt x="299" y="792"/>
                    <a:pt x="286" y="783"/>
                    <a:pt x="273" y="773"/>
                  </a:cubicBezTo>
                  <a:cubicBezTo>
                    <a:pt x="259" y="763"/>
                    <a:pt x="246" y="752"/>
                    <a:pt x="234" y="742"/>
                  </a:cubicBezTo>
                  <a:cubicBezTo>
                    <a:pt x="224" y="735"/>
                    <a:pt x="215" y="727"/>
                    <a:pt x="206" y="720"/>
                  </a:cubicBezTo>
                  <a:cubicBezTo>
                    <a:pt x="189" y="705"/>
                    <a:pt x="174" y="691"/>
                    <a:pt x="160" y="677"/>
                  </a:cubicBezTo>
                  <a:cubicBezTo>
                    <a:pt x="147" y="663"/>
                    <a:pt x="135" y="650"/>
                    <a:pt x="124" y="637"/>
                  </a:cubicBezTo>
                  <a:cubicBezTo>
                    <a:pt x="114" y="624"/>
                    <a:pt x="105" y="610"/>
                    <a:pt x="97" y="597"/>
                  </a:cubicBezTo>
                  <a:cubicBezTo>
                    <a:pt x="88" y="584"/>
                    <a:pt x="81" y="571"/>
                    <a:pt x="74" y="558"/>
                  </a:cubicBezTo>
                  <a:cubicBezTo>
                    <a:pt x="53" y="524"/>
                    <a:pt x="37" y="490"/>
                    <a:pt x="26" y="456"/>
                  </a:cubicBezTo>
                  <a:cubicBezTo>
                    <a:pt x="19" y="436"/>
                    <a:pt x="14" y="417"/>
                    <a:pt x="10" y="397"/>
                  </a:cubicBezTo>
                  <a:cubicBezTo>
                    <a:pt x="7" y="383"/>
                    <a:pt x="5" y="370"/>
                    <a:pt x="4" y="356"/>
                  </a:cubicBezTo>
                  <a:cubicBezTo>
                    <a:pt x="0" y="324"/>
                    <a:pt x="0" y="292"/>
                    <a:pt x="4" y="262"/>
                  </a:cubicBezTo>
                  <a:cubicBezTo>
                    <a:pt x="7" y="235"/>
                    <a:pt x="13" y="209"/>
                    <a:pt x="22" y="185"/>
                  </a:cubicBezTo>
                  <a:cubicBezTo>
                    <a:pt x="22" y="183"/>
                    <a:pt x="23" y="180"/>
                    <a:pt x="24" y="177"/>
                  </a:cubicBezTo>
                  <a:cubicBezTo>
                    <a:pt x="34" y="151"/>
                    <a:pt x="46" y="127"/>
                    <a:pt x="61" y="106"/>
                  </a:cubicBezTo>
                  <a:cubicBezTo>
                    <a:pt x="76" y="84"/>
                    <a:pt x="93" y="66"/>
                    <a:pt x="111" y="50"/>
                  </a:cubicBezTo>
                  <a:cubicBezTo>
                    <a:pt x="130" y="35"/>
                    <a:pt x="150" y="23"/>
                    <a:pt x="172" y="15"/>
                  </a:cubicBezTo>
                  <a:cubicBezTo>
                    <a:pt x="173" y="14"/>
                    <a:pt x="173" y="14"/>
                    <a:pt x="173" y="14"/>
                  </a:cubicBezTo>
                  <a:cubicBezTo>
                    <a:pt x="186" y="10"/>
                    <a:pt x="199" y="7"/>
                    <a:pt x="212" y="5"/>
                  </a:cubicBezTo>
                  <a:cubicBezTo>
                    <a:pt x="225" y="2"/>
                    <a:pt x="238" y="1"/>
                    <a:pt x="251" y="0"/>
                  </a:cubicBezTo>
                  <a:cubicBezTo>
                    <a:pt x="263" y="0"/>
                    <a:pt x="275" y="0"/>
                    <a:pt x="286" y="1"/>
                  </a:cubicBezTo>
                  <a:cubicBezTo>
                    <a:pt x="303" y="3"/>
                    <a:pt x="320" y="5"/>
                    <a:pt x="337" y="8"/>
                  </a:cubicBezTo>
                  <a:cubicBezTo>
                    <a:pt x="354" y="11"/>
                    <a:pt x="370" y="15"/>
                    <a:pt x="386" y="21"/>
                  </a:cubicBezTo>
                  <a:cubicBezTo>
                    <a:pt x="402" y="26"/>
                    <a:pt x="418" y="32"/>
                    <a:pt x="433" y="40"/>
                  </a:cubicBezTo>
                  <a:cubicBezTo>
                    <a:pt x="448" y="47"/>
                    <a:pt x="461" y="55"/>
                    <a:pt x="475" y="63"/>
                  </a:cubicBezTo>
                  <a:cubicBezTo>
                    <a:pt x="488" y="72"/>
                    <a:pt x="502" y="80"/>
                    <a:pt x="515" y="89"/>
                  </a:cubicBezTo>
                  <a:cubicBezTo>
                    <a:pt x="524" y="97"/>
                    <a:pt x="534" y="104"/>
                    <a:pt x="543" y="111"/>
                  </a:cubicBezTo>
                  <a:cubicBezTo>
                    <a:pt x="552" y="119"/>
                    <a:pt x="562" y="126"/>
                    <a:pt x="571" y="133"/>
                  </a:cubicBezTo>
                  <a:cubicBezTo>
                    <a:pt x="567" y="135"/>
                    <a:pt x="564" y="138"/>
                    <a:pt x="561" y="142"/>
                  </a:cubicBezTo>
                  <a:cubicBezTo>
                    <a:pt x="558" y="146"/>
                    <a:pt x="556" y="150"/>
                    <a:pt x="555" y="154"/>
                  </a:cubicBezTo>
                  <a:cubicBezTo>
                    <a:pt x="553" y="159"/>
                    <a:pt x="553" y="164"/>
                    <a:pt x="553" y="168"/>
                  </a:cubicBezTo>
                  <a:cubicBezTo>
                    <a:pt x="554" y="175"/>
                    <a:pt x="555" y="181"/>
                    <a:pt x="557" y="186"/>
                  </a:cubicBezTo>
                  <a:cubicBezTo>
                    <a:pt x="559" y="192"/>
                    <a:pt x="562" y="198"/>
                    <a:pt x="565" y="203"/>
                  </a:cubicBezTo>
                  <a:cubicBezTo>
                    <a:pt x="568" y="209"/>
                    <a:pt x="572" y="214"/>
                    <a:pt x="576" y="219"/>
                  </a:cubicBezTo>
                  <a:cubicBezTo>
                    <a:pt x="582" y="227"/>
                    <a:pt x="589" y="234"/>
                    <a:pt x="597" y="241"/>
                  </a:cubicBezTo>
                  <a:cubicBezTo>
                    <a:pt x="605" y="248"/>
                    <a:pt x="614" y="254"/>
                    <a:pt x="623" y="259"/>
                  </a:cubicBezTo>
                  <a:cubicBezTo>
                    <a:pt x="639" y="268"/>
                    <a:pt x="656" y="276"/>
                    <a:pt x="673" y="281"/>
                  </a:cubicBezTo>
                  <a:cubicBezTo>
                    <a:pt x="691" y="287"/>
                    <a:pt x="709" y="291"/>
                    <a:pt x="727" y="293"/>
                  </a:cubicBezTo>
                  <a:cubicBezTo>
                    <a:pt x="740" y="294"/>
                    <a:pt x="753" y="295"/>
                    <a:pt x="766" y="294"/>
                  </a:cubicBezTo>
                  <a:cubicBezTo>
                    <a:pt x="774" y="294"/>
                    <a:pt x="782" y="293"/>
                    <a:pt x="790" y="292"/>
                  </a:cubicBezTo>
                  <a:cubicBezTo>
                    <a:pt x="798" y="291"/>
                    <a:pt x="806" y="289"/>
                    <a:pt x="814" y="286"/>
                  </a:cubicBezTo>
                  <a:cubicBezTo>
                    <a:pt x="816" y="285"/>
                    <a:pt x="817" y="285"/>
                    <a:pt x="819" y="284"/>
                  </a:cubicBezTo>
                  <a:cubicBezTo>
                    <a:pt x="823" y="283"/>
                    <a:pt x="827" y="281"/>
                    <a:pt x="831" y="278"/>
                  </a:cubicBezTo>
                  <a:cubicBezTo>
                    <a:pt x="835" y="275"/>
                    <a:pt x="838" y="272"/>
                    <a:pt x="841" y="269"/>
                  </a:cubicBezTo>
                  <a:cubicBezTo>
                    <a:pt x="844" y="265"/>
                    <a:pt x="845" y="261"/>
                    <a:pt x="847" y="257"/>
                  </a:cubicBezTo>
                  <a:cubicBezTo>
                    <a:pt x="866" y="259"/>
                    <a:pt x="885" y="262"/>
                    <a:pt x="904" y="264"/>
                  </a:cubicBezTo>
                  <a:cubicBezTo>
                    <a:pt x="922" y="266"/>
                    <a:pt x="941" y="268"/>
                    <a:pt x="960" y="271"/>
                  </a:cubicBezTo>
                  <a:cubicBezTo>
                    <a:pt x="976" y="273"/>
                    <a:pt x="992" y="276"/>
                    <a:pt x="1008" y="280"/>
                  </a:cubicBezTo>
                  <a:cubicBezTo>
                    <a:pt x="1010" y="280"/>
                    <a:pt x="1012" y="281"/>
                    <a:pt x="1014" y="281"/>
                  </a:cubicBezTo>
                  <a:cubicBezTo>
                    <a:pt x="1027" y="285"/>
                    <a:pt x="1041" y="288"/>
                    <a:pt x="1055" y="292"/>
                  </a:cubicBezTo>
                  <a:cubicBezTo>
                    <a:pt x="1060" y="294"/>
                    <a:pt x="1065" y="295"/>
                    <a:pt x="1070" y="297"/>
                  </a:cubicBezTo>
                  <a:cubicBezTo>
                    <a:pt x="1075" y="299"/>
                    <a:pt x="1080" y="301"/>
                    <a:pt x="1085" y="303"/>
                  </a:cubicBezTo>
                  <a:cubicBezTo>
                    <a:pt x="1101" y="309"/>
                    <a:pt x="1116" y="315"/>
                    <a:pt x="1132" y="322"/>
                  </a:cubicBezTo>
                  <a:cubicBezTo>
                    <a:pt x="1146" y="328"/>
                    <a:pt x="1159" y="336"/>
                    <a:pt x="1173" y="343"/>
                  </a:cubicBezTo>
                  <a:cubicBezTo>
                    <a:pt x="1186" y="351"/>
                    <a:pt x="1199" y="360"/>
                    <a:pt x="1211" y="370"/>
                  </a:cubicBezTo>
                  <a:cubicBezTo>
                    <a:pt x="1219" y="377"/>
                    <a:pt x="1227" y="385"/>
                    <a:pt x="1234" y="393"/>
                  </a:cubicBezTo>
                  <a:cubicBezTo>
                    <a:pt x="1246" y="405"/>
                    <a:pt x="1255" y="418"/>
                    <a:pt x="1264" y="431"/>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5"/>
            <p:cNvSpPr>
              <a:spLocks noEditPoints="1"/>
            </p:cNvSpPr>
            <p:nvPr/>
          </p:nvSpPr>
          <p:spPr bwMode="auto">
            <a:xfrm>
              <a:off x="205" y="518"/>
              <a:ext cx="1849" cy="1365"/>
            </a:xfrm>
            <a:custGeom>
              <a:avLst/>
              <a:gdLst>
                <a:gd name="T0" fmla="*/ 1299 w 1377"/>
                <a:gd name="T1" fmla="*/ 399 h 1016"/>
                <a:gd name="T2" fmla="*/ 1361 w 1377"/>
                <a:gd name="T3" fmla="*/ 504 h 1016"/>
                <a:gd name="T4" fmla="*/ 1367 w 1377"/>
                <a:gd name="T5" fmla="*/ 677 h 1016"/>
                <a:gd name="T6" fmla="*/ 1252 w 1377"/>
                <a:gd name="T7" fmla="*/ 861 h 1016"/>
                <a:gd name="T8" fmla="*/ 1177 w 1377"/>
                <a:gd name="T9" fmla="*/ 916 h 1016"/>
                <a:gd name="T10" fmla="*/ 971 w 1377"/>
                <a:gd name="T11" fmla="*/ 998 h 1016"/>
                <a:gd name="T12" fmla="*/ 594 w 1377"/>
                <a:gd name="T13" fmla="*/ 983 h 1016"/>
                <a:gd name="T14" fmla="*/ 445 w 1377"/>
                <a:gd name="T15" fmla="*/ 923 h 1016"/>
                <a:gd name="T16" fmla="*/ 242 w 1377"/>
                <a:gd name="T17" fmla="*/ 793 h 1016"/>
                <a:gd name="T18" fmla="*/ 107 w 1377"/>
                <a:gd name="T19" fmla="*/ 646 h 1016"/>
                <a:gd name="T20" fmla="*/ 48 w 1377"/>
                <a:gd name="T21" fmla="*/ 546 h 1016"/>
                <a:gd name="T22" fmla="*/ 2 w 1377"/>
                <a:gd name="T23" fmla="*/ 397 h 1016"/>
                <a:gd name="T24" fmla="*/ 0 w 1377"/>
                <a:gd name="T25" fmla="*/ 340 h 1016"/>
                <a:gd name="T26" fmla="*/ 54 w 1377"/>
                <a:gd name="T27" fmla="*/ 139 h 1016"/>
                <a:gd name="T28" fmla="*/ 177 w 1377"/>
                <a:gd name="T29" fmla="*/ 23 h 1016"/>
                <a:gd name="T30" fmla="*/ 275 w 1377"/>
                <a:gd name="T31" fmla="*/ 1 h 1016"/>
                <a:gd name="T32" fmla="*/ 397 w 1377"/>
                <a:gd name="T33" fmla="*/ 15 h 1016"/>
                <a:gd name="T34" fmla="*/ 502 w 1377"/>
                <a:gd name="T35" fmla="*/ 59 h 1016"/>
                <a:gd name="T36" fmla="*/ 599 w 1377"/>
                <a:gd name="T37" fmla="*/ 127 h 1016"/>
                <a:gd name="T38" fmla="*/ 666 w 1377"/>
                <a:gd name="T39" fmla="*/ 176 h 1016"/>
                <a:gd name="T40" fmla="*/ 770 w 1377"/>
                <a:gd name="T41" fmla="*/ 224 h 1016"/>
                <a:gd name="T42" fmla="*/ 873 w 1377"/>
                <a:gd name="T43" fmla="*/ 247 h 1016"/>
                <a:gd name="T44" fmla="*/ 982 w 1377"/>
                <a:gd name="T45" fmla="*/ 260 h 1016"/>
                <a:gd name="T46" fmla="*/ 1066 w 1377"/>
                <a:gd name="T47" fmla="*/ 275 h 1016"/>
                <a:gd name="T48" fmla="*/ 1128 w 1377"/>
                <a:gd name="T49" fmla="*/ 294 h 1016"/>
                <a:gd name="T50" fmla="*/ 1240 w 1377"/>
                <a:gd name="T51" fmla="*/ 349 h 1016"/>
                <a:gd name="T52" fmla="*/ 988 w 1377"/>
                <a:gd name="T53" fmla="*/ 297 h 1016"/>
                <a:gd name="T54" fmla="*/ 869 w 1377"/>
                <a:gd name="T55" fmla="*/ 295 h 1016"/>
                <a:gd name="T56" fmla="*/ 842 w 1377"/>
                <a:gd name="T57" fmla="*/ 312 h 1016"/>
                <a:gd name="T58" fmla="*/ 755 w 1377"/>
                <a:gd name="T59" fmla="*/ 319 h 1016"/>
                <a:gd name="T60" fmla="*/ 625 w 1377"/>
                <a:gd name="T61" fmla="*/ 267 h 1016"/>
                <a:gd name="T62" fmla="*/ 585 w 1377"/>
                <a:gd name="T63" fmla="*/ 212 h 1016"/>
                <a:gd name="T64" fmla="*/ 589 w 1377"/>
                <a:gd name="T65" fmla="*/ 168 h 1016"/>
                <a:gd name="T66" fmla="*/ 543 w 1377"/>
                <a:gd name="T67" fmla="*/ 115 h 1016"/>
                <a:gd name="T68" fmla="*/ 414 w 1377"/>
                <a:gd name="T69" fmla="*/ 47 h 1016"/>
                <a:gd name="T70" fmla="*/ 279 w 1377"/>
                <a:gd name="T71" fmla="*/ 26 h 1016"/>
                <a:gd name="T72" fmla="*/ 200 w 1377"/>
                <a:gd name="T73" fmla="*/ 41 h 1016"/>
                <a:gd name="T74" fmla="*/ 52 w 1377"/>
                <a:gd name="T75" fmla="*/ 203 h 1016"/>
                <a:gd name="T76" fmla="*/ 32 w 1377"/>
                <a:gd name="T77" fmla="*/ 382 h 1016"/>
                <a:gd name="T78" fmla="*/ 102 w 1377"/>
                <a:gd name="T79" fmla="*/ 584 h 1016"/>
                <a:gd name="T80" fmla="*/ 188 w 1377"/>
                <a:gd name="T81" fmla="*/ 703 h 1016"/>
                <a:gd name="T82" fmla="*/ 301 w 1377"/>
                <a:gd name="T83" fmla="*/ 799 h 1016"/>
                <a:gd name="T84" fmla="*/ 445 w 1377"/>
                <a:gd name="T85" fmla="*/ 884 h 1016"/>
                <a:gd name="T86" fmla="*/ 592 w 1377"/>
                <a:gd name="T87" fmla="*/ 941 h 1016"/>
                <a:gd name="T88" fmla="*/ 933 w 1377"/>
                <a:gd name="T89" fmla="*/ 962 h 1016"/>
                <a:gd name="T90" fmla="*/ 1112 w 1377"/>
                <a:gd name="T91" fmla="*/ 906 h 1016"/>
                <a:gd name="T92" fmla="*/ 1288 w 1377"/>
                <a:gd name="T93" fmla="*/ 742 h 1016"/>
                <a:gd name="T94" fmla="*/ 1322 w 1377"/>
                <a:gd name="T95" fmla="*/ 525 h 1016"/>
                <a:gd name="T96" fmla="*/ 1239 w 1377"/>
                <a:gd name="T97" fmla="*/ 396 h 1016"/>
                <a:gd name="T98" fmla="*/ 1113 w 1377"/>
                <a:gd name="T99" fmla="*/ 329 h 1016"/>
                <a:gd name="T100" fmla="*/ 1042 w 1377"/>
                <a:gd name="T101" fmla="*/ 307 h 1016"/>
                <a:gd name="T102" fmla="*/ 599 w 1377"/>
                <a:gd name="T103" fmla="*/ 215 h 1016"/>
                <a:gd name="T104" fmla="*/ 649 w 1377"/>
                <a:gd name="T105" fmla="*/ 263 h 1016"/>
                <a:gd name="T106" fmla="*/ 706 w 1377"/>
                <a:gd name="T107" fmla="*/ 287 h 1016"/>
                <a:gd name="T108" fmla="*/ 806 w 1377"/>
                <a:gd name="T109" fmla="*/ 295 h 1016"/>
                <a:gd name="T110" fmla="*/ 851 w 1377"/>
                <a:gd name="T111" fmla="*/ 279 h 1016"/>
                <a:gd name="T112" fmla="*/ 739 w 1377"/>
                <a:gd name="T113" fmla="*/ 247 h 1016"/>
                <a:gd name="T114" fmla="*/ 623 w 1377"/>
                <a:gd name="T115" fmla="*/ 176 h 1016"/>
                <a:gd name="T116" fmla="*/ 597 w 1377"/>
                <a:gd name="T117" fmla="*/ 17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moveTo>
                    <a:pt x="1042" y="307"/>
                  </a:moveTo>
                  <a:cubicBezTo>
                    <a:pt x="1040" y="307"/>
                    <a:pt x="1038" y="306"/>
                    <a:pt x="1036" y="306"/>
                  </a:cubicBezTo>
                  <a:cubicBezTo>
                    <a:pt x="1020" y="302"/>
                    <a:pt x="1004" y="299"/>
                    <a:pt x="988" y="297"/>
                  </a:cubicBezTo>
                  <a:cubicBezTo>
                    <a:pt x="969" y="294"/>
                    <a:pt x="950" y="292"/>
                    <a:pt x="932" y="290"/>
                  </a:cubicBezTo>
                  <a:cubicBezTo>
                    <a:pt x="913" y="288"/>
                    <a:pt x="894" y="285"/>
                    <a:pt x="875" y="283"/>
                  </a:cubicBezTo>
                  <a:cubicBezTo>
                    <a:pt x="873" y="287"/>
                    <a:pt x="872" y="291"/>
                    <a:pt x="869" y="295"/>
                  </a:cubicBezTo>
                  <a:cubicBezTo>
                    <a:pt x="866" y="298"/>
                    <a:pt x="863" y="301"/>
                    <a:pt x="859" y="304"/>
                  </a:cubicBezTo>
                  <a:cubicBezTo>
                    <a:pt x="855" y="307"/>
                    <a:pt x="851" y="309"/>
                    <a:pt x="847" y="310"/>
                  </a:cubicBezTo>
                  <a:cubicBezTo>
                    <a:pt x="845" y="311"/>
                    <a:pt x="844" y="311"/>
                    <a:pt x="842" y="312"/>
                  </a:cubicBezTo>
                  <a:cubicBezTo>
                    <a:pt x="834" y="315"/>
                    <a:pt x="826" y="317"/>
                    <a:pt x="818" y="318"/>
                  </a:cubicBezTo>
                  <a:cubicBezTo>
                    <a:pt x="810" y="319"/>
                    <a:pt x="802" y="320"/>
                    <a:pt x="794" y="320"/>
                  </a:cubicBezTo>
                  <a:cubicBezTo>
                    <a:pt x="781" y="321"/>
                    <a:pt x="768" y="320"/>
                    <a:pt x="755" y="319"/>
                  </a:cubicBezTo>
                  <a:cubicBezTo>
                    <a:pt x="737" y="317"/>
                    <a:pt x="719" y="313"/>
                    <a:pt x="701" y="307"/>
                  </a:cubicBezTo>
                  <a:cubicBezTo>
                    <a:pt x="684" y="302"/>
                    <a:pt x="667" y="294"/>
                    <a:pt x="651" y="285"/>
                  </a:cubicBezTo>
                  <a:cubicBezTo>
                    <a:pt x="642" y="280"/>
                    <a:pt x="633" y="274"/>
                    <a:pt x="625" y="267"/>
                  </a:cubicBezTo>
                  <a:cubicBezTo>
                    <a:pt x="617" y="260"/>
                    <a:pt x="610" y="253"/>
                    <a:pt x="604" y="245"/>
                  </a:cubicBezTo>
                  <a:cubicBezTo>
                    <a:pt x="600" y="240"/>
                    <a:pt x="596" y="235"/>
                    <a:pt x="593" y="229"/>
                  </a:cubicBezTo>
                  <a:cubicBezTo>
                    <a:pt x="590" y="224"/>
                    <a:pt x="587" y="218"/>
                    <a:pt x="585" y="212"/>
                  </a:cubicBezTo>
                  <a:cubicBezTo>
                    <a:pt x="583" y="207"/>
                    <a:pt x="582" y="201"/>
                    <a:pt x="581" y="194"/>
                  </a:cubicBezTo>
                  <a:cubicBezTo>
                    <a:pt x="581" y="190"/>
                    <a:pt x="581" y="185"/>
                    <a:pt x="583" y="180"/>
                  </a:cubicBezTo>
                  <a:cubicBezTo>
                    <a:pt x="584" y="176"/>
                    <a:pt x="586" y="172"/>
                    <a:pt x="589" y="168"/>
                  </a:cubicBezTo>
                  <a:cubicBezTo>
                    <a:pt x="592" y="164"/>
                    <a:pt x="595" y="161"/>
                    <a:pt x="599" y="159"/>
                  </a:cubicBezTo>
                  <a:cubicBezTo>
                    <a:pt x="590" y="152"/>
                    <a:pt x="580" y="145"/>
                    <a:pt x="571" y="137"/>
                  </a:cubicBezTo>
                  <a:cubicBezTo>
                    <a:pt x="562" y="130"/>
                    <a:pt x="552" y="123"/>
                    <a:pt x="543" y="115"/>
                  </a:cubicBezTo>
                  <a:cubicBezTo>
                    <a:pt x="530" y="106"/>
                    <a:pt x="516" y="98"/>
                    <a:pt x="503" y="89"/>
                  </a:cubicBezTo>
                  <a:cubicBezTo>
                    <a:pt x="489" y="81"/>
                    <a:pt x="476" y="73"/>
                    <a:pt x="461" y="66"/>
                  </a:cubicBezTo>
                  <a:cubicBezTo>
                    <a:pt x="446" y="58"/>
                    <a:pt x="430" y="52"/>
                    <a:pt x="414" y="47"/>
                  </a:cubicBezTo>
                  <a:cubicBezTo>
                    <a:pt x="398" y="41"/>
                    <a:pt x="382" y="37"/>
                    <a:pt x="365" y="34"/>
                  </a:cubicBezTo>
                  <a:cubicBezTo>
                    <a:pt x="348" y="31"/>
                    <a:pt x="331" y="29"/>
                    <a:pt x="314" y="27"/>
                  </a:cubicBezTo>
                  <a:cubicBezTo>
                    <a:pt x="303" y="26"/>
                    <a:pt x="291" y="26"/>
                    <a:pt x="279" y="26"/>
                  </a:cubicBezTo>
                  <a:cubicBezTo>
                    <a:pt x="266" y="27"/>
                    <a:pt x="253" y="28"/>
                    <a:pt x="240" y="31"/>
                  </a:cubicBezTo>
                  <a:cubicBezTo>
                    <a:pt x="227" y="33"/>
                    <a:pt x="214" y="36"/>
                    <a:pt x="201" y="40"/>
                  </a:cubicBezTo>
                  <a:cubicBezTo>
                    <a:pt x="200" y="41"/>
                    <a:pt x="200" y="41"/>
                    <a:pt x="200" y="41"/>
                  </a:cubicBezTo>
                  <a:cubicBezTo>
                    <a:pt x="178" y="49"/>
                    <a:pt x="158" y="61"/>
                    <a:pt x="139" y="76"/>
                  </a:cubicBezTo>
                  <a:cubicBezTo>
                    <a:pt x="121" y="92"/>
                    <a:pt x="104" y="110"/>
                    <a:pt x="89" y="132"/>
                  </a:cubicBezTo>
                  <a:cubicBezTo>
                    <a:pt x="74" y="153"/>
                    <a:pt x="62" y="177"/>
                    <a:pt x="52" y="203"/>
                  </a:cubicBezTo>
                  <a:cubicBezTo>
                    <a:pt x="51" y="206"/>
                    <a:pt x="50" y="209"/>
                    <a:pt x="50" y="211"/>
                  </a:cubicBezTo>
                  <a:cubicBezTo>
                    <a:pt x="41" y="235"/>
                    <a:pt x="35" y="261"/>
                    <a:pt x="32" y="288"/>
                  </a:cubicBezTo>
                  <a:cubicBezTo>
                    <a:pt x="28" y="318"/>
                    <a:pt x="28" y="350"/>
                    <a:pt x="32" y="382"/>
                  </a:cubicBezTo>
                  <a:cubicBezTo>
                    <a:pt x="33" y="396"/>
                    <a:pt x="35" y="409"/>
                    <a:pt x="38" y="423"/>
                  </a:cubicBezTo>
                  <a:cubicBezTo>
                    <a:pt x="42" y="443"/>
                    <a:pt x="47" y="462"/>
                    <a:pt x="54" y="482"/>
                  </a:cubicBezTo>
                  <a:cubicBezTo>
                    <a:pt x="65" y="516"/>
                    <a:pt x="81" y="550"/>
                    <a:pt x="102" y="584"/>
                  </a:cubicBezTo>
                  <a:cubicBezTo>
                    <a:pt x="109" y="597"/>
                    <a:pt x="116" y="610"/>
                    <a:pt x="125" y="623"/>
                  </a:cubicBezTo>
                  <a:cubicBezTo>
                    <a:pt x="133" y="636"/>
                    <a:pt x="142" y="650"/>
                    <a:pt x="152" y="663"/>
                  </a:cubicBezTo>
                  <a:cubicBezTo>
                    <a:pt x="163" y="676"/>
                    <a:pt x="175" y="689"/>
                    <a:pt x="188" y="703"/>
                  </a:cubicBezTo>
                  <a:cubicBezTo>
                    <a:pt x="202" y="717"/>
                    <a:pt x="217" y="731"/>
                    <a:pt x="234" y="746"/>
                  </a:cubicBezTo>
                  <a:cubicBezTo>
                    <a:pt x="243" y="753"/>
                    <a:pt x="252" y="761"/>
                    <a:pt x="262" y="768"/>
                  </a:cubicBezTo>
                  <a:cubicBezTo>
                    <a:pt x="274" y="778"/>
                    <a:pt x="287" y="789"/>
                    <a:pt x="301" y="799"/>
                  </a:cubicBezTo>
                  <a:cubicBezTo>
                    <a:pt x="314" y="809"/>
                    <a:pt x="327" y="818"/>
                    <a:pt x="341" y="826"/>
                  </a:cubicBezTo>
                  <a:cubicBezTo>
                    <a:pt x="358" y="837"/>
                    <a:pt x="375" y="848"/>
                    <a:pt x="392" y="857"/>
                  </a:cubicBezTo>
                  <a:cubicBezTo>
                    <a:pt x="410" y="866"/>
                    <a:pt x="428" y="875"/>
                    <a:pt x="445" y="884"/>
                  </a:cubicBezTo>
                  <a:cubicBezTo>
                    <a:pt x="457" y="889"/>
                    <a:pt x="469" y="895"/>
                    <a:pt x="481" y="900"/>
                  </a:cubicBezTo>
                  <a:cubicBezTo>
                    <a:pt x="493" y="905"/>
                    <a:pt x="505" y="910"/>
                    <a:pt x="518" y="915"/>
                  </a:cubicBezTo>
                  <a:cubicBezTo>
                    <a:pt x="542" y="925"/>
                    <a:pt x="566" y="934"/>
                    <a:pt x="592" y="941"/>
                  </a:cubicBezTo>
                  <a:cubicBezTo>
                    <a:pt x="632" y="954"/>
                    <a:pt x="672" y="963"/>
                    <a:pt x="711" y="968"/>
                  </a:cubicBezTo>
                  <a:cubicBezTo>
                    <a:pt x="751" y="974"/>
                    <a:pt x="790" y="975"/>
                    <a:pt x="829" y="974"/>
                  </a:cubicBezTo>
                  <a:cubicBezTo>
                    <a:pt x="864" y="972"/>
                    <a:pt x="898" y="968"/>
                    <a:pt x="933" y="962"/>
                  </a:cubicBezTo>
                  <a:cubicBezTo>
                    <a:pt x="968" y="955"/>
                    <a:pt x="1003" y="946"/>
                    <a:pt x="1038" y="936"/>
                  </a:cubicBezTo>
                  <a:cubicBezTo>
                    <a:pt x="1051" y="932"/>
                    <a:pt x="1063" y="927"/>
                    <a:pt x="1076" y="922"/>
                  </a:cubicBezTo>
                  <a:cubicBezTo>
                    <a:pt x="1088" y="917"/>
                    <a:pt x="1100" y="912"/>
                    <a:pt x="1112" y="906"/>
                  </a:cubicBezTo>
                  <a:cubicBezTo>
                    <a:pt x="1136" y="895"/>
                    <a:pt x="1159" y="881"/>
                    <a:pt x="1180" y="865"/>
                  </a:cubicBezTo>
                  <a:cubicBezTo>
                    <a:pt x="1202" y="849"/>
                    <a:pt x="1222" y="830"/>
                    <a:pt x="1240" y="809"/>
                  </a:cubicBezTo>
                  <a:cubicBezTo>
                    <a:pt x="1259" y="789"/>
                    <a:pt x="1275" y="766"/>
                    <a:pt x="1288" y="742"/>
                  </a:cubicBezTo>
                  <a:cubicBezTo>
                    <a:pt x="1302" y="718"/>
                    <a:pt x="1313" y="692"/>
                    <a:pt x="1320" y="664"/>
                  </a:cubicBezTo>
                  <a:cubicBezTo>
                    <a:pt x="1327" y="642"/>
                    <a:pt x="1330" y="618"/>
                    <a:pt x="1330" y="595"/>
                  </a:cubicBezTo>
                  <a:cubicBezTo>
                    <a:pt x="1331" y="571"/>
                    <a:pt x="1328" y="548"/>
                    <a:pt x="1322" y="525"/>
                  </a:cubicBezTo>
                  <a:cubicBezTo>
                    <a:pt x="1315" y="501"/>
                    <a:pt x="1305" y="479"/>
                    <a:pt x="1292" y="457"/>
                  </a:cubicBezTo>
                  <a:cubicBezTo>
                    <a:pt x="1283" y="444"/>
                    <a:pt x="1274" y="431"/>
                    <a:pt x="1262" y="419"/>
                  </a:cubicBezTo>
                  <a:cubicBezTo>
                    <a:pt x="1255" y="411"/>
                    <a:pt x="1247" y="403"/>
                    <a:pt x="1239" y="396"/>
                  </a:cubicBezTo>
                  <a:cubicBezTo>
                    <a:pt x="1227" y="386"/>
                    <a:pt x="1214" y="377"/>
                    <a:pt x="1201" y="369"/>
                  </a:cubicBezTo>
                  <a:cubicBezTo>
                    <a:pt x="1187" y="362"/>
                    <a:pt x="1174" y="354"/>
                    <a:pt x="1160" y="348"/>
                  </a:cubicBezTo>
                  <a:cubicBezTo>
                    <a:pt x="1144" y="341"/>
                    <a:pt x="1129" y="335"/>
                    <a:pt x="1113" y="329"/>
                  </a:cubicBezTo>
                  <a:cubicBezTo>
                    <a:pt x="1108" y="327"/>
                    <a:pt x="1103" y="325"/>
                    <a:pt x="1098" y="323"/>
                  </a:cubicBezTo>
                  <a:cubicBezTo>
                    <a:pt x="1093" y="321"/>
                    <a:pt x="1088" y="320"/>
                    <a:pt x="1083" y="318"/>
                  </a:cubicBezTo>
                  <a:cubicBezTo>
                    <a:pt x="1069" y="314"/>
                    <a:pt x="1055" y="311"/>
                    <a:pt x="1042" y="307"/>
                  </a:cubicBezTo>
                  <a:close/>
                  <a:moveTo>
                    <a:pt x="594" y="184"/>
                  </a:moveTo>
                  <a:cubicBezTo>
                    <a:pt x="593" y="187"/>
                    <a:pt x="593" y="191"/>
                    <a:pt x="593" y="194"/>
                  </a:cubicBezTo>
                  <a:cubicBezTo>
                    <a:pt x="594" y="201"/>
                    <a:pt x="596" y="208"/>
                    <a:pt x="599" y="215"/>
                  </a:cubicBezTo>
                  <a:cubicBezTo>
                    <a:pt x="603" y="222"/>
                    <a:pt x="607" y="228"/>
                    <a:pt x="612" y="233"/>
                  </a:cubicBezTo>
                  <a:cubicBezTo>
                    <a:pt x="616" y="239"/>
                    <a:pt x="622" y="244"/>
                    <a:pt x="627" y="249"/>
                  </a:cubicBezTo>
                  <a:cubicBezTo>
                    <a:pt x="634" y="254"/>
                    <a:pt x="641" y="259"/>
                    <a:pt x="649" y="263"/>
                  </a:cubicBezTo>
                  <a:cubicBezTo>
                    <a:pt x="657" y="267"/>
                    <a:pt x="665" y="271"/>
                    <a:pt x="672" y="275"/>
                  </a:cubicBezTo>
                  <a:cubicBezTo>
                    <a:pt x="678" y="277"/>
                    <a:pt x="683" y="279"/>
                    <a:pt x="689" y="281"/>
                  </a:cubicBezTo>
                  <a:cubicBezTo>
                    <a:pt x="694" y="283"/>
                    <a:pt x="700" y="285"/>
                    <a:pt x="706" y="287"/>
                  </a:cubicBezTo>
                  <a:cubicBezTo>
                    <a:pt x="719" y="291"/>
                    <a:pt x="732" y="294"/>
                    <a:pt x="746" y="295"/>
                  </a:cubicBezTo>
                  <a:cubicBezTo>
                    <a:pt x="759" y="297"/>
                    <a:pt x="773" y="297"/>
                    <a:pt x="787" y="297"/>
                  </a:cubicBezTo>
                  <a:cubicBezTo>
                    <a:pt x="793" y="297"/>
                    <a:pt x="800" y="296"/>
                    <a:pt x="806" y="295"/>
                  </a:cubicBezTo>
                  <a:cubicBezTo>
                    <a:pt x="812" y="294"/>
                    <a:pt x="817" y="293"/>
                    <a:pt x="822" y="292"/>
                  </a:cubicBezTo>
                  <a:cubicBezTo>
                    <a:pt x="827" y="291"/>
                    <a:pt x="833" y="290"/>
                    <a:pt x="838" y="288"/>
                  </a:cubicBezTo>
                  <a:cubicBezTo>
                    <a:pt x="842" y="286"/>
                    <a:pt x="847" y="283"/>
                    <a:pt x="851" y="279"/>
                  </a:cubicBezTo>
                  <a:cubicBezTo>
                    <a:pt x="834" y="276"/>
                    <a:pt x="817" y="272"/>
                    <a:pt x="801" y="268"/>
                  </a:cubicBezTo>
                  <a:cubicBezTo>
                    <a:pt x="784" y="264"/>
                    <a:pt x="768" y="259"/>
                    <a:pt x="752" y="253"/>
                  </a:cubicBezTo>
                  <a:cubicBezTo>
                    <a:pt x="748" y="251"/>
                    <a:pt x="743" y="249"/>
                    <a:pt x="739" y="247"/>
                  </a:cubicBezTo>
                  <a:cubicBezTo>
                    <a:pt x="725" y="242"/>
                    <a:pt x="711" y="236"/>
                    <a:pt x="698" y="228"/>
                  </a:cubicBezTo>
                  <a:cubicBezTo>
                    <a:pt x="685" y="220"/>
                    <a:pt x="672" y="212"/>
                    <a:pt x="660" y="203"/>
                  </a:cubicBezTo>
                  <a:cubicBezTo>
                    <a:pt x="647" y="195"/>
                    <a:pt x="635" y="186"/>
                    <a:pt x="623" y="176"/>
                  </a:cubicBezTo>
                  <a:cubicBezTo>
                    <a:pt x="620" y="174"/>
                    <a:pt x="618" y="172"/>
                    <a:pt x="614" y="171"/>
                  </a:cubicBezTo>
                  <a:cubicBezTo>
                    <a:pt x="611" y="170"/>
                    <a:pt x="608" y="170"/>
                    <a:pt x="605" y="169"/>
                  </a:cubicBezTo>
                  <a:cubicBezTo>
                    <a:pt x="602" y="171"/>
                    <a:pt x="599" y="172"/>
                    <a:pt x="597" y="175"/>
                  </a:cubicBezTo>
                  <a:cubicBezTo>
                    <a:pt x="596" y="178"/>
                    <a:pt x="594" y="181"/>
                    <a:pt x="594" y="184"/>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17"/>
            <p:cNvSpPr>
              <a:spLocks/>
            </p:cNvSpPr>
            <p:nvPr/>
          </p:nvSpPr>
          <p:spPr bwMode="auto">
            <a:xfrm>
              <a:off x="272" y="553"/>
              <a:ext cx="1652" cy="1150"/>
            </a:xfrm>
            <a:custGeom>
              <a:avLst/>
              <a:gdLst>
                <a:gd name="T0" fmla="*/ 992 w 1230"/>
                <a:gd name="T1" fmla="*/ 281 h 856"/>
                <a:gd name="T2" fmla="*/ 1142 w 1230"/>
                <a:gd name="T3" fmla="*/ 670 h 856"/>
                <a:gd name="T4" fmla="*/ 1066 w 1230"/>
                <a:gd name="T5" fmla="*/ 753 h 856"/>
                <a:gd name="T6" fmla="*/ 890 w 1230"/>
                <a:gd name="T7" fmla="*/ 835 h 856"/>
                <a:gd name="T8" fmla="*/ 676 w 1230"/>
                <a:gd name="T9" fmla="*/ 848 h 856"/>
                <a:gd name="T10" fmla="*/ 446 w 1230"/>
                <a:gd name="T11" fmla="*/ 790 h 856"/>
                <a:gd name="T12" fmla="*/ 225 w 1230"/>
                <a:gd name="T13" fmla="*/ 663 h 856"/>
                <a:gd name="T14" fmla="*/ 217 w 1230"/>
                <a:gd name="T15" fmla="*/ 657 h 856"/>
                <a:gd name="T16" fmla="*/ 188 w 1230"/>
                <a:gd name="T17" fmla="*/ 633 h 856"/>
                <a:gd name="T18" fmla="*/ 177 w 1230"/>
                <a:gd name="T19" fmla="*/ 624 h 856"/>
                <a:gd name="T20" fmla="*/ 0 w 1230"/>
                <a:gd name="T21" fmla="*/ 185 h 856"/>
                <a:gd name="T22" fmla="*/ 2 w 1230"/>
                <a:gd name="T23" fmla="*/ 177 h 856"/>
                <a:gd name="T24" fmla="*/ 39 w 1230"/>
                <a:gd name="T25" fmla="*/ 106 h 856"/>
                <a:gd name="T26" fmla="*/ 89 w 1230"/>
                <a:gd name="T27" fmla="*/ 50 h 856"/>
                <a:gd name="T28" fmla="*/ 150 w 1230"/>
                <a:gd name="T29" fmla="*/ 15 h 856"/>
                <a:gd name="T30" fmla="*/ 151 w 1230"/>
                <a:gd name="T31" fmla="*/ 14 h 856"/>
                <a:gd name="T32" fmla="*/ 190 w 1230"/>
                <a:gd name="T33" fmla="*/ 5 h 856"/>
                <a:gd name="T34" fmla="*/ 229 w 1230"/>
                <a:gd name="T35" fmla="*/ 0 h 856"/>
                <a:gd name="T36" fmla="*/ 264 w 1230"/>
                <a:gd name="T37" fmla="*/ 1 h 856"/>
                <a:gd name="T38" fmla="*/ 315 w 1230"/>
                <a:gd name="T39" fmla="*/ 8 h 856"/>
                <a:gd name="T40" fmla="*/ 364 w 1230"/>
                <a:gd name="T41" fmla="*/ 21 h 856"/>
                <a:gd name="T42" fmla="*/ 411 w 1230"/>
                <a:gd name="T43" fmla="*/ 40 h 856"/>
                <a:gd name="T44" fmla="*/ 453 w 1230"/>
                <a:gd name="T45" fmla="*/ 63 h 856"/>
                <a:gd name="T46" fmla="*/ 493 w 1230"/>
                <a:gd name="T47" fmla="*/ 89 h 856"/>
                <a:gd name="T48" fmla="*/ 521 w 1230"/>
                <a:gd name="T49" fmla="*/ 111 h 856"/>
                <a:gd name="T50" fmla="*/ 549 w 1230"/>
                <a:gd name="T51" fmla="*/ 133 h 856"/>
                <a:gd name="T52" fmla="*/ 539 w 1230"/>
                <a:gd name="T53" fmla="*/ 142 h 856"/>
                <a:gd name="T54" fmla="*/ 533 w 1230"/>
                <a:gd name="T55" fmla="*/ 154 h 856"/>
                <a:gd name="T56" fmla="*/ 531 w 1230"/>
                <a:gd name="T57" fmla="*/ 168 h 856"/>
                <a:gd name="T58" fmla="*/ 535 w 1230"/>
                <a:gd name="T59" fmla="*/ 186 h 856"/>
                <a:gd name="T60" fmla="*/ 543 w 1230"/>
                <a:gd name="T61" fmla="*/ 203 h 856"/>
                <a:gd name="T62" fmla="*/ 554 w 1230"/>
                <a:gd name="T63" fmla="*/ 219 h 856"/>
                <a:gd name="T64" fmla="*/ 575 w 1230"/>
                <a:gd name="T65" fmla="*/ 241 h 856"/>
                <a:gd name="T66" fmla="*/ 601 w 1230"/>
                <a:gd name="T67" fmla="*/ 259 h 856"/>
                <a:gd name="T68" fmla="*/ 651 w 1230"/>
                <a:gd name="T69" fmla="*/ 281 h 856"/>
                <a:gd name="T70" fmla="*/ 705 w 1230"/>
                <a:gd name="T71" fmla="*/ 293 h 856"/>
                <a:gd name="T72" fmla="*/ 744 w 1230"/>
                <a:gd name="T73" fmla="*/ 294 h 856"/>
                <a:gd name="T74" fmla="*/ 768 w 1230"/>
                <a:gd name="T75" fmla="*/ 292 h 856"/>
                <a:gd name="T76" fmla="*/ 792 w 1230"/>
                <a:gd name="T77" fmla="*/ 286 h 856"/>
                <a:gd name="T78" fmla="*/ 797 w 1230"/>
                <a:gd name="T79" fmla="*/ 284 h 856"/>
                <a:gd name="T80" fmla="*/ 809 w 1230"/>
                <a:gd name="T81" fmla="*/ 278 h 856"/>
                <a:gd name="T82" fmla="*/ 819 w 1230"/>
                <a:gd name="T83" fmla="*/ 269 h 856"/>
                <a:gd name="T84" fmla="*/ 825 w 1230"/>
                <a:gd name="T85" fmla="*/ 257 h 856"/>
                <a:gd name="T86" fmla="*/ 882 w 1230"/>
                <a:gd name="T87" fmla="*/ 264 h 856"/>
                <a:gd name="T88" fmla="*/ 938 w 1230"/>
                <a:gd name="T89" fmla="*/ 271 h 856"/>
                <a:gd name="T90" fmla="*/ 986 w 1230"/>
                <a:gd name="T91" fmla="*/ 280 h 856"/>
                <a:gd name="T92" fmla="*/ 992 w 1230"/>
                <a:gd name="T93" fmla="*/ 28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0" h="856">
                  <a:moveTo>
                    <a:pt x="992" y="281"/>
                  </a:moveTo>
                  <a:cubicBezTo>
                    <a:pt x="1180" y="401"/>
                    <a:pt x="1230" y="531"/>
                    <a:pt x="1142" y="670"/>
                  </a:cubicBezTo>
                  <a:cubicBezTo>
                    <a:pt x="1121" y="701"/>
                    <a:pt x="1096" y="729"/>
                    <a:pt x="1066" y="753"/>
                  </a:cubicBezTo>
                  <a:cubicBezTo>
                    <a:pt x="1017" y="791"/>
                    <a:pt x="958" y="819"/>
                    <a:pt x="890" y="835"/>
                  </a:cubicBezTo>
                  <a:cubicBezTo>
                    <a:pt x="823" y="851"/>
                    <a:pt x="752" y="856"/>
                    <a:pt x="676" y="848"/>
                  </a:cubicBezTo>
                  <a:cubicBezTo>
                    <a:pt x="599" y="840"/>
                    <a:pt x="522" y="821"/>
                    <a:pt x="446" y="790"/>
                  </a:cubicBezTo>
                  <a:cubicBezTo>
                    <a:pt x="367" y="758"/>
                    <a:pt x="293" y="716"/>
                    <a:pt x="225" y="663"/>
                  </a:cubicBezTo>
                  <a:cubicBezTo>
                    <a:pt x="222" y="661"/>
                    <a:pt x="220" y="659"/>
                    <a:pt x="217" y="657"/>
                  </a:cubicBezTo>
                  <a:cubicBezTo>
                    <a:pt x="207" y="649"/>
                    <a:pt x="197" y="641"/>
                    <a:pt x="188" y="633"/>
                  </a:cubicBezTo>
                  <a:cubicBezTo>
                    <a:pt x="184" y="630"/>
                    <a:pt x="180" y="627"/>
                    <a:pt x="177" y="624"/>
                  </a:cubicBezTo>
                  <a:cubicBezTo>
                    <a:pt x="61" y="517"/>
                    <a:pt x="2" y="370"/>
                    <a:pt x="0" y="185"/>
                  </a:cubicBezTo>
                  <a:cubicBezTo>
                    <a:pt x="0" y="183"/>
                    <a:pt x="1" y="180"/>
                    <a:pt x="2" y="177"/>
                  </a:cubicBezTo>
                  <a:cubicBezTo>
                    <a:pt x="12" y="151"/>
                    <a:pt x="24" y="127"/>
                    <a:pt x="39" y="106"/>
                  </a:cubicBezTo>
                  <a:cubicBezTo>
                    <a:pt x="54" y="84"/>
                    <a:pt x="71" y="66"/>
                    <a:pt x="89" y="50"/>
                  </a:cubicBezTo>
                  <a:cubicBezTo>
                    <a:pt x="108" y="35"/>
                    <a:pt x="128" y="23"/>
                    <a:pt x="150" y="15"/>
                  </a:cubicBezTo>
                  <a:cubicBezTo>
                    <a:pt x="151" y="14"/>
                    <a:pt x="151" y="14"/>
                    <a:pt x="151" y="14"/>
                  </a:cubicBezTo>
                  <a:cubicBezTo>
                    <a:pt x="164" y="10"/>
                    <a:pt x="177" y="7"/>
                    <a:pt x="190" y="5"/>
                  </a:cubicBezTo>
                  <a:cubicBezTo>
                    <a:pt x="203" y="2"/>
                    <a:pt x="216" y="1"/>
                    <a:pt x="229" y="0"/>
                  </a:cubicBezTo>
                  <a:cubicBezTo>
                    <a:pt x="241" y="0"/>
                    <a:pt x="253" y="0"/>
                    <a:pt x="264" y="1"/>
                  </a:cubicBezTo>
                  <a:cubicBezTo>
                    <a:pt x="281" y="3"/>
                    <a:pt x="298" y="5"/>
                    <a:pt x="315" y="8"/>
                  </a:cubicBezTo>
                  <a:cubicBezTo>
                    <a:pt x="332" y="11"/>
                    <a:pt x="348" y="15"/>
                    <a:pt x="364" y="21"/>
                  </a:cubicBezTo>
                  <a:cubicBezTo>
                    <a:pt x="380" y="26"/>
                    <a:pt x="396" y="32"/>
                    <a:pt x="411" y="40"/>
                  </a:cubicBezTo>
                  <a:cubicBezTo>
                    <a:pt x="426" y="47"/>
                    <a:pt x="439" y="55"/>
                    <a:pt x="453" y="63"/>
                  </a:cubicBezTo>
                  <a:cubicBezTo>
                    <a:pt x="466" y="72"/>
                    <a:pt x="480" y="80"/>
                    <a:pt x="493" y="89"/>
                  </a:cubicBezTo>
                  <a:cubicBezTo>
                    <a:pt x="502" y="97"/>
                    <a:pt x="512" y="104"/>
                    <a:pt x="521" y="111"/>
                  </a:cubicBezTo>
                  <a:cubicBezTo>
                    <a:pt x="530" y="119"/>
                    <a:pt x="540" y="126"/>
                    <a:pt x="549" y="133"/>
                  </a:cubicBezTo>
                  <a:cubicBezTo>
                    <a:pt x="545" y="135"/>
                    <a:pt x="542" y="138"/>
                    <a:pt x="539" y="142"/>
                  </a:cubicBezTo>
                  <a:cubicBezTo>
                    <a:pt x="536" y="146"/>
                    <a:pt x="534" y="150"/>
                    <a:pt x="533" y="154"/>
                  </a:cubicBezTo>
                  <a:cubicBezTo>
                    <a:pt x="531" y="159"/>
                    <a:pt x="531" y="164"/>
                    <a:pt x="531" y="168"/>
                  </a:cubicBezTo>
                  <a:cubicBezTo>
                    <a:pt x="532" y="175"/>
                    <a:pt x="533" y="181"/>
                    <a:pt x="535" y="186"/>
                  </a:cubicBezTo>
                  <a:cubicBezTo>
                    <a:pt x="537" y="192"/>
                    <a:pt x="540" y="198"/>
                    <a:pt x="543" y="203"/>
                  </a:cubicBezTo>
                  <a:cubicBezTo>
                    <a:pt x="546" y="209"/>
                    <a:pt x="550" y="214"/>
                    <a:pt x="554" y="219"/>
                  </a:cubicBezTo>
                  <a:cubicBezTo>
                    <a:pt x="560" y="227"/>
                    <a:pt x="567" y="234"/>
                    <a:pt x="575" y="241"/>
                  </a:cubicBezTo>
                  <a:cubicBezTo>
                    <a:pt x="583" y="248"/>
                    <a:pt x="592" y="254"/>
                    <a:pt x="601" y="259"/>
                  </a:cubicBezTo>
                  <a:cubicBezTo>
                    <a:pt x="617" y="268"/>
                    <a:pt x="634" y="276"/>
                    <a:pt x="651" y="281"/>
                  </a:cubicBezTo>
                  <a:cubicBezTo>
                    <a:pt x="669" y="287"/>
                    <a:pt x="687" y="291"/>
                    <a:pt x="705" y="293"/>
                  </a:cubicBezTo>
                  <a:cubicBezTo>
                    <a:pt x="718" y="294"/>
                    <a:pt x="731" y="295"/>
                    <a:pt x="744" y="294"/>
                  </a:cubicBezTo>
                  <a:cubicBezTo>
                    <a:pt x="752" y="294"/>
                    <a:pt x="760" y="293"/>
                    <a:pt x="768" y="292"/>
                  </a:cubicBezTo>
                  <a:cubicBezTo>
                    <a:pt x="776" y="291"/>
                    <a:pt x="784" y="289"/>
                    <a:pt x="792" y="286"/>
                  </a:cubicBezTo>
                  <a:cubicBezTo>
                    <a:pt x="794" y="285"/>
                    <a:pt x="795" y="285"/>
                    <a:pt x="797" y="284"/>
                  </a:cubicBezTo>
                  <a:cubicBezTo>
                    <a:pt x="801" y="283"/>
                    <a:pt x="805" y="281"/>
                    <a:pt x="809" y="278"/>
                  </a:cubicBezTo>
                  <a:cubicBezTo>
                    <a:pt x="813" y="275"/>
                    <a:pt x="816" y="272"/>
                    <a:pt x="819" y="269"/>
                  </a:cubicBezTo>
                  <a:cubicBezTo>
                    <a:pt x="822" y="265"/>
                    <a:pt x="823" y="261"/>
                    <a:pt x="825" y="257"/>
                  </a:cubicBezTo>
                  <a:cubicBezTo>
                    <a:pt x="844" y="259"/>
                    <a:pt x="863" y="262"/>
                    <a:pt x="882" y="264"/>
                  </a:cubicBezTo>
                  <a:cubicBezTo>
                    <a:pt x="900" y="266"/>
                    <a:pt x="919" y="268"/>
                    <a:pt x="938" y="271"/>
                  </a:cubicBezTo>
                  <a:cubicBezTo>
                    <a:pt x="954" y="273"/>
                    <a:pt x="970" y="276"/>
                    <a:pt x="986" y="280"/>
                  </a:cubicBezTo>
                  <a:cubicBezTo>
                    <a:pt x="988" y="280"/>
                    <a:pt x="990" y="281"/>
                    <a:pt x="992" y="28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18"/>
            <p:cNvSpPr>
              <a:spLocks/>
            </p:cNvSpPr>
            <p:nvPr/>
          </p:nvSpPr>
          <p:spPr bwMode="auto">
            <a:xfrm>
              <a:off x="242" y="801"/>
              <a:ext cx="1751" cy="1027"/>
            </a:xfrm>
            <a:custGeom>
              <a:avLst/>
              <a:gdLst>
                <a:gd name="T0" fmla="*/ 22 w 1303"/>
                <a:gd name="T1" fmla="*/ 0 h 764"/>
                <a:gd name="T2" fmla="*/ 199 w 1303"/>
                <a:gd name="T3" fmla="*/ 439 h 764"/>
                <a:gd name="T4" fmla="*/ 210 w 1303"/>
                <a:gd name="T5" fmla="*/ 448 h 764"/>
                <a:gd name="T6" fmla="*/ 239 w 1303"/>
                <a:gd name="T7" fmla="*/ 472 h 764"/>
                <a:gd name="T8" fmla="*/ 247 w 1303"/>
                <a:gd name="T9" fmla="*/ 478 h 764"/>
                <a:gd name="T10" fmla="*/ 468 w 1303"/>
                <a:gd name="T11" fmla="*/ 605 h 764"/>
                <a:gd name="T12" fmla="*/ 698 w 1303"/>
                <a:gd name="T13" fmla="*/ 663 h 764"/>
                <a:gd name="T14" fmla="*/ 912 w 1303"/>
                <a:gd name="T15" fmla="*/ 650 h 764"/>
                <a:gd name="T16" fmla="*/ 1088 w 1303"/>
                <a:gd name="T17" fmla="*/ 568 h 764"/>
                <a:gd name="T18" fmla="*/ 1164 w 1303"/>
                <a:gd name="T19" fmla="*/ 485 h 764"/>
                <a:gd name="T20" fmla="*/ 1014 w 1303"/>
                <a:gd name="T21" fmla="*/ 96 h 764"/>
                <a:gd name="T22" fmla="*/ 1055 w 1303"/>
                <a:gd name="T23" fmla="*/ 107 h 764"/>
                <a:gd name="T24" fmla="*/ 1070 w 1303"/>
                <a:gd name="T25" fmla="*/ 112 h 764"/>
                <a:gd name="T26" fmla="*/ 1085 w 1303"/>
                <a:gd name="T27" fmla="*/ 118 h 764"/>
                <a:gd name="T28" fmla="*/ 1132 w 1303"/>
                <a:gd name="T29" fmla="*/ 137 h 764"/>
                <a:gd name="T30" fmla="*/ 1173 w 1303"/>
                <a:gd name="T31" fmla="*/ 158 h 764"/>
                <a:gd name="T32" fmla="*/ 1211 w 1303"/>
                <a:gd name="T33" fmla="*/ 185 h 764"/>
                <a:gd name="T34" fmla="*/ 1234 w 1303"/>
                <a:gd name="T35" fmla="*/ 208 h 764"/>
                <a:gd name="T36" fmla="*/ 1264 w 1303"/>
                <a:gd name="T37" fmla="*/ 246 h 764"/>
                <a:gd name="T38" fmla="*/ 1294 w 1303"/>
                <a:gd name="T39" fmla="*/ 314 h 764"/>
                <a:gd name="T40" fmla="*/ 1302 w 1303"/>
                <a:gd name="T41" fmla="*/ 384 h 764"/>
                <a:gd name="T42" fmla="*/ 1292 w 1303"/>
                <a:gd name="T43" fmla="*/ 453 h 764"/>
                <a:gd name="T44" fmla="*/ 1260 w 1303"/>
                <a:gd name="T45" fmla="*/ 531 h 764"/>
                <a:gd name="T46" fmla="*/ 1212 w 1303"/>
                <a:gd name="T47" fmla="*/ 598 h 764"/>
                <a:gd name="T48" fmla="*/ 1152 w 1303"/>
                <a:gd name="T49" fmla="*/ 654 h 764"/>
                <a:gd name="T50" fmla="*/ 1084 w 1303"/>
                <a:gd name="T51" fmla="*/ 695 h 764"/>
                <a:gd name="T52" fmla="*/ 1048 w 1303"/>
                <a:gd name="T53" fmla="*/ 711 h 764"/>
                <a:gd name="T54" fmla="*/ 1010 w 1303"/>
                <a:gd name="T55" fmla="*/ 725 h 764"/>
                <a:gd name="T56" fmla="*/ 905 w 1303"/>
                <a:gd name="T57" fmla="*/ 751 h 764"/>
                <a:gd name="T58" fmla="*/ 801 w 1303"/>
                <a:gd name="T59" fmla="*/ 763 h 764"/>
                <a:gd name="T60" fmla="*/ 683 w 1303"/>
                <a:gd name="T61" fmla="*/ 757 h 764"/>
                <a:gd name="T62" fmla="*/ 564 w 1303"/>
                <a:gd name="T63" fmla="*/ 730 h 764"/>
                <a:gd name="T64" fmla="*/ 490 w 1303"/>
                <a:gd name="T65" fmla="*/ 704 h 764"/>
                <a:gd name="T66" fmla="*/ 453 w 1303"/>
                <a:gd name="T67" fmla="*/ 689 h 764"/>
                <a:gd name="T68" fmla="*/ 417 w 1303"/>
                <a:gd name="T69" fmla="*/ 673 h 764"/>
                <a:gd name="T70" fmla="*/ 364 w 1303"/>
                <a:gd name="T71" fmla="*/ 646 h 764"/>
                <a:gd name="T72" fmla="*/ 313 w 1303"/>
                <a:gd name="T73" fmla="*/ 615 h 764"/>
                <a:gd name="T74" fmla="*/ 273 w 1303"/>
                <a:gd name="T75" fmla="*/ 588 h 764"/>
                <a:gd name="T76" fmla="*/ 234 w 1303"/>
                <a:gd name="T77" fmla="*/ 557 h 764"/>
                <a:gd name="T78" fmla="*/ 206 w 1303"/>
                <a:gd name="T79" fmla="*/ 535 h 764"/>
                <a:gd name="T80" fmla="*/ 160 w 1303"/>
                <a:gd name="T81" fmla="*/ 492 h 764"/>
                <a:gd name="T82" fmla="*/ 124 w 1303"/>
                <a:gd name="T83" fmla="*/ 452 h 764"/>
                <a:gd name="T84" fmla="*/ 97 w 1303"/>
                <a:gd name="T85" fmla="*/ 412 h 764"/>
                <a:gd name="T86" fmla="*/ 74 w 1303"/>
                <a:gd name="T87" fmla="*/ 373 h 764"/>
                <a:gd name="T88" fmla="*/ 26 w 1303"/>
                <a:gd name="T89" fmla="*/ 271 h 764"/>
                <a:gd name="T90" fmla="*/ 10 w 1303"/>
                <a:gd name="T91" fmla="*/ 212 h 764"/>
                <a:gd name="T92" fmla="*/ 4 w 1303"/>
                <a:gd name="T93" fmla="*/ 171 h 764"/>
                <a:gd name="T94" fmla="*/ 4 w 1303"/>
                <a:gd name="T95" fmla="*/ 77 h 764"/>
                <a:gd name="T96" fmla="*/ 22 w 1303"/>
                <a:gd name="T9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3" h="764">
                  <a:moveTo>
                    <a:pt x="22" y="0"/>
                  </a:moveTo>
                  <a:cubicBezTo>
                    <a:pt x="24" y="185"/>
                    <a:pt x="83" y="332"/>
                    <a:pt x="199" y="439"/>
                  </a:cubicBezTo>
                  <a:cubicBezTo>
                    <a:pt x="202" y="442"/>
                    <a:pt x="206" y="445"/>
                    <a:pt x="210" y="448"/>
                  </a:cubicBezTo>
                  <a:cubicBezTo>
                    <a:pt x="219" y="456"/>
                    <a:pt x="229" y="464"/>
                    <a:pt x="239" y="472"/>
                  </a:cubicBezTo>
                  <a:cubicBezTo>
                    <a:pt x="242" y="474"/>
                    <a:pt x="244" y="476"/>
                    <a:pt x="247" y="478"/>
                  </a:cubicBezTo>
                  <a:cubicBezTo>
                    <a:pt x="315" y="531"/>
                    <a:pt x="389" y="573"/>
                    <a:pt x="468" y="605"/>
                  </a:cubicBezTo>
                  <a:cubicBezTo>
                    <a:pt x="544" y="636"/>
                    <a:pt x="621" y="655"/>
                    <a:pt x="698" y="663"/>
                  </a:cubicBezTo>
                  <a:cubicBezTo>
                    <a:pt x="774" y="671"/>
                    <a:pt x="845" y="666"/>
                    <a:pt x="912" y="650"/>
                  </a:cubicBezTo>
                  <a:cubicBezTo>
                    <a:pt x="980" y="634"/>
                    <a:pt x="1039" y="606"/>
                    <a:pt x="1088" y="568"/>
                  </a:cubicBezTo>
                  <a:cubicBezTo>
                    <a:pt x="1118" y="544"/>
                    <a:pt x="1143" y="516"/>
                    <a:pt x="1164" y="485"/>
                  </a:cubicBezTo>
                  <a:cubicBezTo>
                    <a:pt x="1252" y="346"/>
                    <a:pt x="1202" y="216"/>
                    <a:pt x="1014" y="96"/>
                  </a:cubicBezTo>
                  <a:cubicBezTo>
                    <a:pt x="1027" y="100"/>
                    <a:pt x="1041" y="103"/>
                    <a:pt x="1055" y="107"/>
                  </a:cubicBezTo>
                  <a:cubicBezTo>
                    <a:pt x="1060" y="109"/>
                    <a:pt x="1065" y="110"/>
                    <a:pt x="1070" y="112"/>
                  </a:cubicBezTo>
                  <a:cubicBezTo>
                    <a:pt x="1075" y="114"/>
                    <a:pt x="1080" y="116"/>
                    <a:pt x="1085" y="118"/>
                  </a:cubicBezTo>
                  <a:cubicBezTo>
                    <a:pt x="1101" y="124"/>
                    <a:pt x="1116" y="130"/>
                    <a:pt x="1132" y="137"/>
                  </a:cubicBezTo>
                  <a:cubicBezTo>
                    <a:pt x="1146" y="143"/>
                    <a:pt x="1159" y="151"/>
                    <a:pt x="1173" y="158"/>
                  </a:cubicBezTo>
                  <a:cubicBezTo>
                    <a:pt x="1186" y="166"/>
                    <a:pt x="1199" y="175"/>
                    <a:pt x="1211" y="185"/>
                  </a:cubicBezTo>
                  <a:cubicBezTo>
                    <a:pt x="1219" y="192"/>
                    <a:pt x="1227" y="200"/>
                    <a:pt x="1234" y="208"/>
                  </a:cubicBezTo>
                  <a:cubicBezTo>
                    <a:pt x="1246" y="220"/>
                    <a:pt x="1255" y="233"/>
                    <a:pt x="1264" y="246"/>
                  </a:cubicBezTo>
                  <a:cubicBezTo>
                    <a:pt x="1277" y="268"/>
                    <a:pt x="1287" y="290"/>
                    <a:pt x="1294" y="314"/>
                  </a:cubicBezTo>
                  <a:cubicBezTo>
                    <a:pt x="1300" y="337"/>
                    <a:pt x="1303" y="360"/>
                    <a:pt x="1302" y="384"/>
                  </a:cubicBezTo>
                  <a:cubicBezTo>
                    <a:pt x="1302" y="407"/>
                    <a:pt x="1299" y="431"/>
                    <a:pt x="1292" y="453"/>
                  </a:cubicBezTo>
                  <a:cubicBezTo>
                    <a:pt x="1285" y="481"/>
                    <a:pt x="1274" y="507"/>
                    <a:pt x="1260" y="531"/>
                  </a:cubicBezTo>
                  <a:cubicBezTo>
                    <a:pt x="1247" y="555"/>
                    <a:pt x="1231" y="578"/>
                    <a:pt x="1212" y="598"/>
                  </a:cubicBezTo>
                  <a:cubicBezTo>
                    <a:pt x="1194" y="619"/>
                    <a:pt x="1174" y="638"/>
                    <a:pt x="1152" y="654"/>
                  </a:cubicBezTo>
                  <a:cubicBezTo>
                    <a:pt x="1131" y="670"/>
                    <a:pt x="1108" y="684"/>
                    <a:pt x="1084" y="695"/>
                  </a:cubicBezTo>
                  <a:cubicBezTo>
                    <a:pt x="1072" y="701"/>
                    <a:pt x="1060" y="706"/>
                    <a:pt x="1048" y="711"/>
                  </a:cubicBezTo>
                  <a:cubicBezTo>
                    <a:pt x="1035" y="716"/>
                    <a:pt x="1023" y="721"/>
                    <a:pt x="1010" y="725"/>
                  </a:cubicBezTo>
                  <a:cubicBezTo>
                    <a:pt x="975" y="735"/>
                    <a:pt x="940" y="744"/>
                    <a:pt x="905" y="751"/>
                  </a:cubicBezTo>
                  <a:cubicBezTo>
                    <a:pt x="870" y="757"/>
                    <a:pt x="836" y="761"/>
                    <a:pt x="801" y="763"/>
                  </a:cubicBezTo>
                  <a:cubicBezTo>
                    <a:pt x="762" y="764"/>
                    <a:pt x="723" y="763"/>
                    <a:pt x="683" y="757"/>
                  </a:cubicBezTo>
                  <a:cubicBezTo>
                    <a:pt x="644" y="752"/>
                    <a:pt x="604" y="743"/>
                    <a:pt x="564" y="730"/>
                  </a:cubicBezTo>
                  <a:cubicBezTo>
                    <a:pt x="538" y="723"/>
                    <a:pt x="514" y="714"/>
                    <a:pt x="490" y="704"/>
                  </a:cubicBezTo>
                  <a:cubicBezTo>
                    <a:pt x="477" y="699"/>
                    <a:pt x="465" y="694"/>
                    <a:pt x="453" y="689"/>
                  </a:cubicBezTo>
                  <a:cubicBezTo>
                    <a:pt x="441" y="684"/>
                    <a:pt x="429" y="678"/>
                    <a:pt x="417" y="673"/>
                  </a:cubicBezTo>
                  <a:cubicBezTo>
                    <a:pt x="400" y="664"/>
                    <a:pt x="382" y="655"/>
                    <a:pt x="364" y="646"/>
                  </a:cubicBezTo>
                  <a:cubicBezTo>
                    <a:pt x="347" y="637"/>
                    <a:pt x="330" y="626"/>
                    <a:pt x="313" y="615"/>
                  </a:cubicBezTo>
                  <a:cubicBezTo>
                    <a:pt x="299" y="607"/>
                    <a:pt x="286" y="598"/>
                    <a:pt x="273" y="588"/>
                  </a:cubicBezTo>
                  <a:cubicBezTo>
                    <a:pt x="259" y="578"/>
                    <a:pt x="246" y="567"/>
                    <a:pt x="234" y="557"/>
                  </a:cubicBezTo>
                  <a:cubicBezTo>
                    <a:pt x="224" y="550"/>
                    <a:pt x="215" y="542"/>
                    <a:pt x="206" y="535"/>
                  </a:cubicBezTo>
                  <a:cubicBezTo>
                    <a:pt x="189" y="520"/>
                    <a:pt x="174" y="506"/>
                    <a:pt x="160" y="492"/>
                  </a:cubicBezTo>
                  <a:cubicBezTo>
                    <a:pt x="147" y="478"/>
                    <a:pt x="135" y="465"/>
                    <a:pt x="124" y="452"/>
                  </a:cubicBezTo>
                  <a:cubicBezTo>
                    <a:pt x="114" y="439"/>
                    <a:pt x="105" y="425"/>
                    <a:pt x="97" y="412"/>
                  </a:cubicBezTo>
                  <a:cubicBezTo>
                    <a:pt x="88" y="399"/>
                    <a:pt x="81" y="386"/>
                    <a:pt x="74" y="373"/>
                  </a:cubicBezTo>
                  <a:cubicBezTo>
                    <a:pt x="53" y="339"/>
                    <a:pt x="37" y="305"/>
                    <a:pt x="26" y="271"/>
                  </a:cubicBezTo>
                  <a:cubicBezTo>
                    <a:pt x="19" y="251"/>
                    <a:pt x="14" y="232"/>
                    <a:pt x="10" y="212"/>
                  </a:cubicBezTo>
                  <a:cubicBezTo>
                    <a:pt x="7" y="198"/>
                    <a:pt x="5" y="185"/>
                    <a:pt x="4" y="171"/>
                  </a:cubicBezTo>
                  <a:cubicBezTo>
                    <a:pt x="0" y="139"/>
                    <a:pt x="0" y="107"/>
                    <a:pt x="4" y="77"/>
                  </a:cubicBezTo>
                  <a:cubicBezTo>
                    <a:pt x="7" y="50"/>
                    <a:pt x="13" y="24"/>
                    <a:pt x="22"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19"/>
            <p:cNvSpPr>
              <a:spLocks/>
            </p:cNvSpPr>
            <p:nvPr/>
          </p:nvSpPr>
          <p:spPr bwMode="auto">
            <a:xfrm>
              <a:off x="583" y="1989"/>
              <a:ext cx="2322" cy="2238"/>
            </a:xfrm>
            <a:custGeom>
              <a:avLst/>
              <a:gdLst>
                <a:gd name="T0" fmla="*/ 1675 w 1728"/>
                <a:gd name="T1" fmla="*/ 988 h 1666"/>
                <a:gd name="T2" fmla="*/ 1714 w 1728"/>
                <a:gd name="T3" fmla="*/ 1079 h 1666"/>
                <a:gd name="T4" fmla="*/ 1728 w 1728"/>
                <a:gd name="T5" fmla="*/ 1203 h 1666"/>
                <a:gd name="T6" fmla="*/ 1694 w 1728"/>
                <a:gd name="T7" fmla="*/ 1353 h 1666"/>
                <a:gd name="T8" fmla="*/ 1585 w 1728"/>
                <a:gd name="T9" fmla="*/ 1505 h 1666"/>
                <a:gd name="T10" fmla="*/ 1412 w 1728"/>
                <a:gd name="T11" fmla="*/ 1612 h 1666"/>
                <a:gd name="T12" fmla="*/ 1308 w 1728"/>
                <a:gd name="T13" fmla="*/ 1643 h 1666"/>
                <a:gd name="T14" fmla="*/ 1220 w 1728"/>
                <a:gd name="T15" fmla="*/ 1658 h 1666"/>
                <a:gd name="T16" fmla="*/ 981 w 1728"/>
                <a:gd name="T17" fmla="*/ 1654 h 1666"/>
                <a:gd name="T18" fmla="*/ 654 w 1728"/>
                <a:gd name="T19" fmla="*/ 1548 h 1666"/>
                <a:gd name="T20" fmla="*/ 437 w 1728"/>
                <a:gd name="T21" fmla="*/ 1402 h 1666"/>
                <a:gd name="T22" fmla="*/ 335 w 1728"/>
                <a:gd name="T23" fmla="*/ 1300 h 1666"/>
                <a:gd name="T24" fmla="*/ 207 w 1728"/>
                <a:gd name="T25" fmla="*/ 1145 h 1666"/>
                <a:gd name="T26" fmla="*/ 98 w 1728"/>
                <a:gd name="T27" fmla="*/ 960 h 1666"/>
                <a:gd name="T28" fmla="*/ 31 w 1728"/>
                <a:gd name="T29" fmla="*/ 776 h 1666"/>
                <a:gd name="T30" fmla="*/ 8 w 1728"/>
                <a:gd name="T31" fmla="*/ 654 h 1666"/>
                <a:gd name="T32" fmla="*/ 0 w 1728"/>
                <a:gd name="T33" fmla="*/ 538 h 1666"/>
                <a:gd name="T34" fmla="*/ 16 w 1728"/>
                <a:gd name="T35" fmla="*/ 401 h 1666"/>
                <a:gd name="T36" fmla="*/ 34 w 1728"/>
                <a:gd name="T37" fmla="*/ 344 h 1666"/>
                <a:gd name="T38" fmla="*/ 88 w 1728"/>
                <a:gd name="T39" fmla="*/ 236 h 1666"/>
                <a:gd name="T40" fmla="*/ 209 w 1728"/>
                <a:gd name="T41" fmla="*/ 92 h 1666"/>
                <a:gd name="T42" fmla="*/ 380 w 1728"/>
                <a:gd name="T43" fmla="*/ 6 h 1666"/>
                <a:gd name="T44" fmla="*/ 473 w 1728"/>
                <a:gd name="T45" fmla="*/ 2 h 1666"/>
                <a:gd name="T46" fmla="*/ 563 w 1728"/>
                <a:gd name="T47" fmla="*/ 20 h 1666"/>
                <a:gd name="T48" fmla="*/ 684 w 1728"/>
                <a:gd name="T49" fmla="*/ 78 h 1666"/>
                <a:gd name="T50" fmla="*/ 744 w 1728"/>
                <a:gd name="T51" fmla="*/ 120 h 1666"/>
                <a:gd name="T52" fmla="*/ 830 w 1728"/>
                <a:gd name="T53" fmla="*/ 206 h 1666"/>
                <a:gd name="T54" fmla="*/ 893 w 1728"/>
                <a:gd name="T55" fmla="*/ 294 h 1666"/>
                <a:gd name="T56" fmla="*/ 954 w 1728"/>
                <a:gd name="T57" fmla="*/ 390 h 1666"/>
                <a:gd name="T58" fmla="*/ 985 w 1728"/>
                <a:gd name="T59" fmla="*/ 438 h 1666"/>
                <a:gd name="T60" fmla="*/ 1046 w 1728"/>
                <a:gd name="T61" fmla="*/ 508 h 1666"/>
                <a:gd name="T62" fmla="*/ 1166 w 1728"/>
                <a:gd name="T63" fmla="*/ 601 h 1666"/>
                <a:gd name="T64" fmla="*/ 1219 w 1728"/>
                <a:gd name="T65" fmla="*/ 631 h 1666"/>
                <a:gd name="T66" fmla="*/ 1309 w 1728"/>
                <a:gd name="T67" fmla="*/ 678 h 1666"/>
                <a:gd name="T68" fmla="*/ 1387 w 1728"/>
                <a:gd name="T69" fmla="*/ 720 h 1666"/>
                <a:gd name="T70" fmla="*/ 1456 w 1728"/>
                <a:gd name="T71" fmla="*/ 762 h 1666"/>
                <a:gd name="T72" fmla="*/ 1509 w 1728"/>
                <a:gd name="T73" fmla="*/ 802 h 1666"/>
                <a:gd name="T74" fmla="*/ 1546 w 1728"/>
                <a:gd name="T75" fmla="*/ 832 h 1666"/>
                <a:gd name="T76" fmla="*/ 1647 w 1728"/>
                <a:gd name="T77" fmla="*/ 943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0"/>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1"/>
            <p:cNvSpPr>
              <a:spLocks/>
            </p:cNvSpPr>
            <p:nvPr/>
          </p:nvSpPr>
          <p:spPr bwMode="auto">
            <a:xfrm>
              <a:off x="637" y="2036"/>
              <a:ext cx="2190" cy="2112"/>
            </a:xfrm>
            <a:custGeom>
              <a:avLst/>
              <a:gdLst>
                <a:gd name="T0" fmla="*/ 1627 w 1630"/>
                <a:gd name="T1" fmla="*/ 1175 h 1572"/>
                <a:gd name="T2" fmla="*/ 1557 w 1630"/>
                <a:gd name="T3" fmla="*/ 1356 h 1572"/>
                <a:gd name="T4" fmla="*/ 1382 w 1630"/>
                <a:gd name="T5" fmla="*/ 1505 h 1572"/>
                <a:gd name="T6" fmla="*/ 1169 w 1630"/>
                <a:gd name="T7" fmla="*/ 1568 h 1572"/>
                <a:gd name="T8" fmla="*/ 1058 w 1630"/>
                <a:gd name="T9" fmla="*/ 1571 h 1572"/>
                <a:gd name="T10" fmla="*/ 768 w 1630"/>
                <a:gd name="T11" fmla="*/ 1518 h 1572"/>
                <a:gd name="T12" fmla="*/ 476 w 1630"/>
                <a:gd name="T13" fmla="*/ 1360 h 1572"/>
                <a:gd name="T14" fmla="*/ 353 w 1630"/>
                <a:gd name="T15" fmla="*/ 1253 h 1572"/>
                <a:gd name="T16" fmla="*/ 258 w 1630"/>
                <a:gd name="T17" fmla="*/ 1154 h 1572"/>
                <a:gd name="T18" fmla="*/ 168 w 1630"/>
                <a:gd name="T19" fmla="*/ 1033 h 1572"/>
                <a:gd name="T20" fmla="*/ 107 w 1630"/>
                <a:gd name="T21" fmla="*/ 932 h 1572"/>
                <a:gd name="T22" fmla="*/ 42 w 1630"/>
                <a:gd name="T23" fmla="*/ 785 h 1572"/>
                <a:gd name="T24" fmla="*/ 14 w 1630"/>
                <a:gd name="T25" fmla="*/ 658 h 1572"/>
                <a:gd name="T26" fmla="*/ 10 w 1630"/>
                <a:gd name="T27" fmla="*/ 418 h 1572"/>
                <a:gd name="T28" fmla="*/ 68 w 1630"/>
                <a:gd name="T29" fmla="*/ 240 h 1572"/>
                <a:gd name="T30" fmla="*/ 135 w 1630"/>
                <a:gd name="T31" fmla="*/ 140 h 1572"/>
                <a:gd name="T32" fmla="*/ 311 w 1630"/>
                <a:gd name="T33" fmla="*/ 17 h 1572"/>
                <a:gd name="T34" fmla="*/ 408 w 1630"/>
                <a:gd name="T35" fmla="*/ 0 h 1572"/>
                <a:gd name="T36" fmla="*/ 516 w 1630"/>
                <a:gd name="T37" fmla="*/ 20 h 1572"/>
                <a:gd name="T38" fmla="*/ 624 w 1630"/>
                <a:gd name="T39" fmla="*/ 72 h 1572"/>
                <a:gd name="T40" fmla="*/ 733 w 1630"/>
                <a:gd name="T41" fmla="*/ 161 h 1572"/>
                <a:gd name="T42" fmla="*/ 815 w 1630"/>
                <a:gd name="T43" fmla="*/ 264 h 1572"/>
                <a:gd name="T44" fmla="*/ 867 w 1630"/>
                <a:gd name="T45" fmla="*/ 349 h 1572"/>
                <a:gd name="T46" fmla="*/ 835 w 1630"/>
                <a:gd name="T47" fmla="*/ 368 h 1572"/>
                <a:gd name="T48" fmla="*/ 823 w 1630"/>
                <a:gd name="T49" fmla="*/ 411 h 1572"/>
                <a:gd name="T50" fmla="*/ 831 w 1630"/>
                <a:gd name="T51" fmla="*/ 462 h 1572"/>
                <a:gd name="T52" fmla="*/ 873 w 1630"/>
                <a:gd name="T53" fmla="*/ 537 h 1572"/>
                <a:gd name="T54" fmla="*/ 991 w 1630"/>
                <a:gd name="T55" fmla="*/ 632 h 1572"/>
                <a:gd name="T56" fmla="*/ 1074 w 1630"/>
                <a:gd name="T57" fmla="*/ 661 h 1572"/>
                <a:gd name="T58" fmla="*/ 1115 w 1630"/>
                <a:gd name="T59" fmla="*/ 666 h 1572"/>
                <a:gd name="T60" fmla="*/ 1151 w 1630"/>
                <a:gd name="T61" fmla="*/ 656 h 1572"/>
                <a:gd name="T62" fmla="*/ 1235 w 1630"/>
                <a:gd name="T63" fmla="*/ 680 h 1572"/>
                <a:gd name="T64" fmla="*/ 1363 w 1630"/>
                <a:gd name="T65" fmla="*/ 752 h 1572"/>
                <a:gd name="T66" fmla="*/ 1417 w 1630"/>
                <a:gd name="T67" fmla="*/ 791 h 1572"/>
                <a:gd name="T68" fmla="*/ 1452 w 1630"/>
                <a:gd name="T69" fmla="*/ 819 h 1572"/>
                <a:gd name="T70" fmla="*/ 1546 w 1630"/>
                <a:gd name="T71" fmla="*/ 915 h 1572"/>
                <a:gd name="T72" fmla="*/ 1601 w 1630"/>
                <a:gd name="T73" fmla="*/ 1008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0" h="1572">
                  <a:moveTo>
                    <a:pt x="1621" y="1073"/>
                  </a:moveTo>
                  <a:cubicBezTo>
                    <a:pt x="1628" y="1108"/>
                    <a:pt x="1630" y="1142"/>
                    <a:pt x="1627" y="1175"/>
                  </a:cubicBezTo>
                  <a:cubicBezTo>
                    <a:pt x="1623" y="1208"/>
                    <a:pt x="1616" y="1240"/>
                    <a:pt x="1604" y="1271"/>
                  </a:cubicBezTo>
                  <a:cubicBezTo>
                    <a:pt x="1592" y="1301"/>
                    <a:pt x="1576" y="1330"/>
                    <a:pt x="1557" y="1356"/>
                  </a:cubicBezTo>
                  <a:cubicBezTo>
                    <a:pt x="1534" y="1388"/>
                    <a:pt x="1507" y="1416"/>
                    <a:pt x="1477" y="1441"/>
                  </a:cubicBezTo>
                  <a:cubicBezTo>
                    <a:pt x="1448" y="1466"/>
                    <a:pt x="1416" y="1487"/>
                    <a:pt x="1382" y="1505"/>
                  </a:cubicBezTo>
                  <a:cubicBezTo>
                    <a:pt x="1349" y="1523"/>
                    <a:pt x="1314" y="1537"/>
                    <a:pt x="1278" y="1548"/>
                  </a:cubicBezTo>
                  <a:cubicBezTo>
                    <a:pt x="1241" y="1558"/>
                    <a:pt x="1205" y="1565"/>
                    <a:pt x="1169" y="1568"/>
                  </a:cubicBezTo>
                  <a:cubicBezTo>
                    <a:pt x="1150" y="1570"/>
                    <a:pt x="1132" y="1571"/>
                    <a:pt x="1114" y="1571"/>
                  </a:cubicBezTo>
                  <a:cubicBezTo>
                    <a:pt x="1095" y="1572"/>
                    <a:pt x="1077" y="1572"/>
                    <a:pt x="1058" y="1571"/>
                  </a:cubicBezTo>
                  <a:cubicBezTo>
                    <a:pt x="1007" y="1567"/>
                    <a:pt x="958" y="1562"/>
                    <a:pt x="909" y="1553"/>
                  </a:cubicBezTo>
                  <a:cubicBezTo>
                    <a:pt x="861" y="1545"/>
                    <a:pt x="814" y="1533"/>
                    <a:pt x="768" y="1518"/>
                  </a:cubicBezTo>
                  <a:cubicBezTo>
                    <a:pt x="717" y="1501"/>
                    <a:pt x="667" y="1480"/>
                    <a:pt x="618" y="1454"/>
                  </a:cubicBezTo>
                  <a:cubicBezTo>
                    <a:pt x="570" y="1428"/>
                    <a:pt x="522" y="1397"/>
                    <a:pt x="476" y="1360"/>
                  </a:cubicBezTo>
                  <a:cubicBezTo>
                    <a:pt x="447" y="1338"/>
                    <a:pt x="419" y="1315"/>
                    <a:pt x="393" y="1290"/>
                  </a:cubicBezTo>
                  <a:cubicBezTo>
                    <a:pt x="379" y="1278"/>
                    <a:pt x="366" y="1266"/>
                    <a:pt x="353" y="1253"/>
                  </a:cubicBezTo>
                  <a:cubicBezTo>
                    <a:pt x="339" y="1241"/>
                    <a:pt x="327" y="1228"/>
                    <a:pt x="314" y="1214"/>
                  </a:cubicBezTo>
                  <a:cubicBezTo>
                    <a:pt x="295" y="1194"/>
                    <a:pt x="277" y="1174"/>
                    <a:pt x="258" y="1154"/>
                  </a:cubicBezTo>
                  <a:cubicBezTo>
                    <a:pt x="240" y="1133"/>
                    <a:pt x="223" y="1111"/>
                    <a:pt x="207" y="1089"/>
                  </a:cubicBezTo>
                  <a:cubicBezTo>
                    <a:pt x="193" y="1071"/>
                    <a:pt x="180" y="1052"/>
                    <a:pt x="168" y="1033"/>
                  </a:cubicBezTo>
                  <a:cubicBezTo>
                    <a:pt x="155" y="1014"/>
                    <a:pt x="144" y="994"/>
                    <a:pt x="132" y="975"/>
                  </a:cubicBezTo>
                  <a:cubicBezTo>
                    <a:pt x="123" y="961"/>
                    <a:pt x="115" y="946"/>
                    <a:pt x="107" y="932"/>
                  </a:cubicBezTo>
                  <a:cubicBezTo>
                    <a:pt x="92" y="905"/>
                    <a:pt x="79" y="879"/>
                    <a:pt x="68" y="854"/>
                  </a:cubicBezTo>
                  <a:cubicBezTo>
                    <a:pt x="58" y="830"/>
                    <a:pt x="49" y="807"/>
                    <a:pt x="42" y="785"/>
                  </a:cubicBezTo>
                  <a:cubicBezTo>
                    <a:pt x="35" y="763"/>
                    <a:pt x="29" y="741"/>
                    <a:pt x="24" y="720"/>
                  </a:cubicBezTo>
                  <a:cubicBezTo>
                    <a:pt x="20" y="699"/>
                    <a:pt x="17" y="679"/>
                    <a:pt x="14" y="658"/>
                  </a:cubicBezTo>
                  <a:cubicBezTo>
                    <a:pt x="4" y="604"/>
                    <a:pt x="0" y="552"/>
                    <a:pt x="1" y="502"/>
                  </a:cubicBezTo>
                  <a:cubicBezTo>
                    <a:pt x="2" y="473"/>
                    <a:pt x="5" y="445"/>
                    <a:pt x="10" y="418"/>
                  </a:cubicBezTo>
                  <a:cubicBezTo>
                    <a:pt x="13" y="399"/>
                    <a:pt x="17" y="380"/>
                    <a:pt x="21" y="362"/>
                  </a:cubicBezTo>
                  <a:cubicBezTo>
                    <a:pt x="33" y="318"/>
                    <a:pt x="48" y="277"/>
                    <a:pt x="68" y="240"/>
                  </a:cubicBezTo>
                  <a:cubicBezTo>
                    <a:pt x="86" y="206"/>
                    <a:pt x="106" y="176"/>
                    <a:pt x="128" y="148"/>
                  </a:cubicBezTo>
                  <a:cubicBezTo>
                    <a:pt x="131" y="145"/>
                    <a:pt x="133" y="143"/>
                    <a:pt x="135" y="140"/>
                  </a:cubicBezTo>
                  <a:cubicBezTo>
                    <a:pt x="161" y="110"/>
                    <a:pt x="189" y="85"/>
                    <a:pt x="218" y="64"/>
                  </a:cubicBezTo>
                  <a:cubicBezTo>
                    <a:pt x="248" y="44"/>
                    <a:pt x="279" y="28"/>
                    <a:pt x="311" y="17"/>
                  </a:cubicBezTo>
                  <a:cubicBezTo>
                    <a:pt x="342" y="6"/>
                    <a:pt x="374" y="0"/>
                    <a:pt x="407" y="0"/>
                  </a:cubicBezTo>
                  <a:cubicBezTo>
                    <a:pt x="408" y="0"/>
                    <a:pt x="408" y="0"/>
                    <a:pt x="408" y="0"/>
                  </a:cubicBezTo>
                  <a:cubicBezTo>
                    <a:pt x="427" y="1"/>
                    <a:pt x="445" y="3"/>
                    <a:pt x="463" y="7"/>
                  </a:cubicBezTo>
                  <a:cubicBezTo>
                    <a:pt x="481" y="10"/>
                    <a:pt x="499" y="14"/>
                    <a:pt x="516" y="20"/>
                  </a:cubicBezTo>
                  <a:cubicBezTo>
                    <a:pt x="532" y="25"/>
                    <a:pt x="547" y="31"/>
                    <a:pt x="562" y="38"/>
                  </a:cubicBezTo>
                  <a:cubicBezTo>
                    <a:pt x="583" y="49"/>
                    <a:pt x="604" y="60"/>
                    <a:pt x="624" y="72"/>
                  </a:cubicBezTo>
                  <a:cubicBezTo>
                    <a:pt x="644" y="84"/>
                    <a:pt x="663" y="98"/>
                    <a:pt x="682" y="113"/>
                  </a:cubicBezTo>
                  <a:cubicBezTo>
                    <a:pt x="700" y="127"/>
                    <a:pt x="717" y="143"/>
                    <a:pt x="733" y="161"/>
                  </a:cubicBezTo>
                  <a:cubicBezTo>
                    <a:pt x="749" y="176"/>
                    <a:pt x="763" y="193"/>
                    <a:pt x="776" y="211"/>
                  </a:cubicBezTo>
                  <a:cubicBezTo>
                    <a:pt x="789" y="228"/>
                    <a:pt x="802" y="246"/>
                    <a:pt x="815" y="264"/>
                  </a:cubicBezTo>
                  <a:cubicBezTo>
                    <a:pt x="824" y="278"/>
                    <a:pt x="833" y="292"/>
                    <a:pt x="841" y="306"/>
                  </a:cubicBezTo>
                  <a:cubicBezTo>
                    <a:pt x="850" y="321"/>
                    <a:pt x="858" y="335"/>
                    <a:pt x="867" y="349"/>
                  </a:cubicBezTo>
                  <a:cubicBezTo>
                    <a:pt x="861" y="349"/>
                    <a:pt x="855" y="351"/>
                    <a:pt x="849" y="355"/>
                  </a:cubicBezTo>
                  <a:cubicBezTo>
                    <a:pt x="844" y="359"/>
                    <a:pt x="839" y="363"/>
                    <a:pt x="835" y="368"/>
                  </a:cubicBezTo>
                  <a:cubicBezTo>
                    <a:pt x="831" y="374"/>
                    <a:pt x="829" y="379"/>
                    <a:pt x="827" y="386"/>
                  </a:cubicBezTo>
                  <a:cubicBezTo>
                    <a:pt x="824" y="394"/>
                    <a:pt x="823" y="402"/>
                    <a:pt x="823" y="411"/>
                  </a:cubicBezTo>
                  <a:cubicBezTo>
                    <a:pt x="823" y="420"/>
                    <a:pt x="823" y="428"/>
                    <a:pt x="825" y="437"/>
                  </a:cubicBezTo>
                  <a:cubicBezTo>
                    <a:pt x="826" y="445"/>
                    <a:pt x="828" y="453"/>
                    <a:pt x="831" y="462"/>
                  </a:cubicBezTo>
                  <a:cubicBezTo>
                    <a:pt x="836" y="475"/>
                    <a:pt x="841" y="489"/>
                    <a:pt x="848" y="502"/>
                  </a:cubicBezTo>
                  <a:cubicBezTo>
                    <a:pt x="855" y="515"/>
                    <a:pt x="864" y="526"/>
                    <a:pt x="873" y="537"/>
                  </a:cubicBezTo>
                  <a:cubicBezTo>
                    <a:pt x="890" y="557"/>
                    <a:pt x="908" y="575"/>
                    <a:pt x="927" y="591"/>
                  </a:cubicBezTo>
                  <a:cubicBezTo>
                    <a:pt x="947" y="607"/>
                    <a:pt x="969" y="621"/>
                    <a:pt x="991" y="632"/>
                  </a:cubicBezTo>
                  <a:cubicBezTo>
                    <a:pt x="1007" y="640"/>
                    <a:pt x="1024" y="647"/>
                    <a:pt x="1041" y="653"/>
                  </a:cubicBezTo>
                  <a:cubicBezTo>
                    <a:pt x="1052" y="656"/>
                    <a:pt x="1063" y="659"/>
                    <a:pt x="1074" y="661"/>
                  </a:cubicBezTo>
                  <a:cubicBezTo>
                    <a:pt x="1085" y="664"/>
                    <a:pt x="1096" y="665"/>
                    <a:pt x="1108" y="666"/>
                  </a:cubicBezTo>
                  <a:cubicBezTo>
                    <a:pt x="1110" y="666"/>
                    <a:pt x="1113" y="666"/>
                    <a:pt x="1115" y="666"/>
                  </a:cubicBezTo>
                  <a:cubicBezTo>
                    <a:pt x="1121" y="666"/>
                    <a:pt x="1128" y="665"/>
                    <a:pt x="1134" y="663"/>
                  </a:cubicBezTo>
                  <a:cubicBezTo>
                    <a:pt x="1140" y="662"/>
                    <a:pt x="1146" y="659"/>
                    <a:pt x="1151" y="656"/>
                  </a:cubicBezTo>
                  <a:cubicBezTo>
                    <a:pt x="1156" y="653"/>
                    <a:pt x="1161" y="649"/>
                    <a:pt x="1164" y="643"/>
                  </a:cubicBezTo>
                  <a:cubicBezTo>
                    <a:pt x="1188" y="656"/>
                    <a:pt x="1211" y="668"/>
                    <a:pt x="1235" y="680"/>
                  </a:cubicBezTo>
                  <a:cubicBezTo>
                    <a:pt x="1258" y="692"/>
                    <a:pt x="1282" y="705"/>
                    <a:pt x="1305" y="717"/>
                  </a:cubicBezTo>
                  <a:cubicBezTo>
                    <a:pt x="1325" y="728"/>
                    <a:pt x="1344" y="739"/>
                    <a:pt x="1363" y="752"/>
                  </a:cubicBezTo>
                  <a:cubicBezTo>
                    <a:pt x="1365" y="753"/>
                    <a:pt x="1367" y="755"/>
                    <a:pt x="1369" y="756"/>
                  </a:cubicBezTo>
                  <a:cubicBezTo>
                    <a:pt x="1386" y="768"/>
                    <a:pt x="1402" y="779"/>
                    <a:pt x="1417" y="791"/>
                  </a:cubicBezTo>
                  <a:cubicBezTo>
                    <a:pt x="1423" y="795"/>
                    <a:pt x="1429" y="800"/>
                    <a:pt x="1435" y="805"/>
                  </a:cubicBezTo>
                  <a:cubicBezTo>
                    <a:pt x="1441" y="810"/>
                    <a:pt x="1446" y="814"/>
                    <a:pt x="1452" y="819"/>
                  </a:cubicBezTo>
                  <a:cubicBezTo>
                    <a:pt x="1469" y="835"/>
                    <a:pt x="1486" y="851"/>
                    <a:pt x="1503" y="867"/>
                  </a:cubicBezTo>
                  <a:cubicBezTo>
                    <a:pt x="1518" y="882"/>
                    <a:pt x="1532" y="898"/>
                    <a:pt x="1546" y="915"/>
                  </a:cubicBezTo>
                  <a:cubicBezTo>
                    <a:pt x="1559" y="932"/>
                    <a:pt x="1571" y="949"/>
                    <a:pt x="1582" y="968"/>
                  </a:cubicBezTo>
                  <a:cubicBezTo>
                    <a:pt x="1589" y="981"/>
                    <a:pt x="1596" y="995"/>
                    <a:pt x="1601" y="1008"/>
                  </a:cubicBezTo>
                  <a:cubicBezTo>
                    <a:pt x="1610" y="1030"/>
                    <a:pt x="1617" y="1052"/>
                    <a:pt x="1621" y="1073"/>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2"/>
            <p:cNvSpPr>
              <a:spLocks noEditPoints="1"/>
            </p:cNvSpPr>
            <p:nvPr/>
          </p:nvSpPr>
          <p:spPr bwMode="auto">
            <a:xfrm>
              <a:off x="583" y="1989"/>
              <a:ext cx="2322" cy="2238"/>
            </a:xfrm>
            <a:custGeom>
              <a:avLst/>
              <a:gdLst>
                <a:gd name="T0" fmla="*/ 1699 w 1728"/>
                <a:gd name="T1" fmla="*/ 1036 h 1666"/>
                <a:gd name="T2" fmla="*/ 1728 w 1728"/>
                <a:gd name="T3" fmla="*/ 1203 h 1666"/>
                <a:gd name="T4" fmla="*/ 1651 w 1728"/>
                <a:gd name="T5" fmla="*/ 1430 h 1666"/>
                <a:gd name="T6" fmla="*/ 1412 w 1728"/>
                <a:gd name="T7" fmla="*/ 1612 h 1666"/>
                <a:gd name="T8" fmla="*/ 1289 w 1728"/>
                <a:gd name="T9" fmla="*/ 1648 h 1666"/>
                <a:gd name="T10" fmla="*/ 981 w 1728"/>
                <a:gd name="T11" fmla="*/ 1654 h 1666"/>
                <a:gd name="T12" fmla="*/ 498 w 1728"/>
                <a:gd name="T13" fmla="*/ 1450 h 1666"/>
                <a:gd name="T14" fmla="*/ 335 w 1728"/>
                <a:gd name="T15" fmla="*/ 1300 h 1666"/>
                <a:gd name="T16" fmla="*/ 135 w 1728"/>
                <a:gd name="T17" fmla="*/ 1032 h 1666"/>
                <a:gd name="T18" fmla="*/ 31 w 1728"/>
                <a:gd name="T19" fmla="*/ 776 h 1666"/>
                <a:gd name="T20" fmla="*/ 3 w 1728"/>
                <a:gd name="T21" fmla="*/ 618 h 1666"/>
                <a:gd name="T22" fmla="*/ 16 w 1728"/>
                <a:gd name="T23" fmla="*/ 401 h 1666"/>
                <a:gd name="T24" fmla="*/ 41 w 1728"/>
                <a:gd name="T25" fmla="*/ 327 h 1666"/>
                <a:gd name="T26" fmla="*/ 209 w 1728"/>
                <a:gd name="T27" fmla="*/ 92 h 1666"/>
                <a:gd name="T28" fmla="*/ 425 w 1728"/>
                <a:gd name="T29" fmla="*/ 1 h 1666"/>
                <a:gd name="T30" fmla="*/ 563 w 1728"/>
                <a:gd name="T31" fmla="*/ 20 h 1666"/>
                <a:gd name="T32" fmla="*/ 714 w 1728"/>
                <a:gd name="T33" fmla="*/ 99 h 1666"/>
                <a:gd name="T34" fmla="*/ 830 w 1728"/>
                <a:gd name="T35" fmla="*/ 206 h 1666"/>
                <a:gd name="T36" fmla="*/ 923 w 1728"/>
                <a:gd name="T37" fmla="*/ 342 h 1666"/>
                <a:gd name="T38" fmla="*/ 985 w 1728"/>
                <a:gd name="T39" fmla="*/ 438 h 1666"/>
                <a:gd name="T40" fmla="*/ 1097 w 1728"/>
                <a:gd name="T41" fmla="*/ 551 h 1666"/>
                <a:gd name="T42" fmla="*/ 1219 w 1728"/>
                <a:gd name="T43" fmla="*/ 631 h 1666"/>
                <a:gd name="T44" fmla="*/ 1355 w 1728"/>
                <a:gd name="T45" fmla="*/ 702 h 1666"/>
                <a:gd name="T46" fmla="*/ 1456 w 1728"/>
                <a:gd name="T47" fmla="*/ 762 h 1666"/>
                <a:gd name="T48" fmla="*/ 1528 w 1728"/>
                <a:gd name="T49" fmla="*/ 817 h 1666"/>
                <a:gd name="T50" fmla="*/ 1647 w 1728"/>
                <a:gd name="T51" fmla="*/ 943 h 1666"/>
                <a:gd name="T52" fmla="*/ 1345 w 1728"/>
                <a:gd name="T53" fmla="*/ 752 h 1666"/>
                <a:gd name="T54" fmla="*/ 1191 w 1728"/>
                <a:gd name="T55" fmla="*/ 691 h 1666"/>
                <a:gd name="T56" fmla="*/ 1148 w 1728"/>
                <a:gd name="T57" fmla="*/ 701 h 1666"/>
                <a:gd name="T58" fmla="*/ 1031 w 1728"/>
                <a:gd name="T59" fmla="*/ 667 h 1666"/>
                <a:gd name="T60" fmla="*/ 888 w 1728"/>
                <a:gd name="T61" fmla="*/ 537 h 1666"/>
                <a:gd name="T62" fmla="*/ 863 w 1728"/>
                <a:gd name="T63" fmla="*/ 446 h 1666"/>
                <a:gd name="T64" fmla="*/ 889 w 1728"/>
                <a:gd name="T65" fmla="*/ 390 h 1666"/>
                <a:gd name="T66" fmla="*/ 855 w 1728"/>
                <a:gd name="T67" fmla="*/ 299 h 1666"/>
                <a:gd name="T68" fmla="*/ 722 w 1728"/>
                <a:gd name="T69" fmla="*/ 148 h 1666"/>
                <a:gd name="T70" fmla="*/ 556 w 1728"/>
                <a:gd name="T71" fmla="*/ 55 h 1666"/>
                <a:gd name="T72" fmla="*/ 447 w 1728"/>
                <a:gd name="T73" fmla="*/ 35 h 1666"/>
                <a:gd name="T74" fmla="*/ 175 w 1728"/>
                <a:gd name="T75" fmla="*/ 175 h 1666"/>
                <a:gd name="T76" fmla="*/ 61 w 1728"/>
                <a:gd name="T77" fmla="*/ 397 h 1666"/>
                <a:gd name="T78" fmla="*/ 54 w 1728"/>
                <a:gd name="T79" fmla="*/ 693 h 1666"/>
                <a:gd name="T80" fmla="*/ 108 w 1728"/>
                <a:gd name="T81" fmla="*/ 889 h 1666"/>
                <a:gd name="T82" fmla="*/ 208 w 1728"/>
                <a:gd name="T83" fmla="*/ 1068 h 1666"/>
                <a:gd name="T84" fmla="*/ 354 w 1728"/>
                <a:gd name="T85" fmla="*/ 1249 h 1666"/>
                <a:gd name="T86" fmla="*/ 516 w 1728"/>
                <a:gd name="T87" fmla="*/ 1395 h 1666"/>
                <a:gd name="T88" fmla="*/ 949 w 1728"/>
                <a:gd name="T89" fmla="*/ 1588 h 1666"/>
                <a:gd name="T90" fmla="*/ 1209 w 1728"/>
                <a:gd name="T91" fmla="*/ 1603 h 1666"/>
                <a:gd name="T92" fmla="*/ 1517 w 1728"/>
                <a:gd name="T93" fmla="*/ 1476 h 1666"/>
                <a:gd name="T94" fmla="*/ 1667 w 1728"/>
                <a:gd name="T95" fmla="*/ 1210 h 1666"/>
                <a:gd name="T96" fmla="*/ 1622 w 1728"/>
                <a:gd name="T97" fmla="*/ 1003 h 1666"/>
                <a:gd name="T98" fmla="*/ 1492 w 1728"/>
                <a:gd name="T99" fmla="*/ 854 h 1666"/>
                <a:gd name="T100" fmla="*/ 1409 w 1728"/>
                <a:gd name="T101" fmla="*/ 791 h 1666"/>
                <a:gd name="T102" fmla="*/ 880 w 1728"/>
                <a:gd name="T103" fmla="*/ 456 h 1666"/>
                <a:gd name="T104" fmla="*/ 921 w 1728"/>
                <a:gd name="T105" fmla="*/ 543 h 1666"/>
                <a:gd name="T106" fmla="*/ 983 w 1728"/>
                <a:gd name="T107" fmla="*/ 602 h 1666"/>
                <a:gd name="T108" fmla="*/ 1110 w 1728"/>
                <a:gd name="T109" fmla="*/ 661 h 1666"/>
                <a:gd name="T110" fmla="*/ 1175 w 1728"/>
                <a:gd name="T111" fmla="*/ 662 h 1666"/>
                <a:gd name="T112" fmla="*/ 1045 w 1728"/>
                <a:gd name="T113" fmla="*/ 566 h 1666"/>
                <a:gd name="T114" fmla="*/ 930 w 1728"/>
                <a:gd name="T115" fmla="*/ 417 h 1666"/>
                <a:gd name="T116" fmla="*/ 897 w 1728"/>
                <a:gd name="T117" fmla="*/ 404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moveTo>
                    <a:pt x="1409" y="791"/>
                  </a:moveTo>
                  <a:cubicBezTo>
                    <a:pt x="1407" y="790"/>
                    <a:pt x="1405" y="788"/>
                    <a:pt x="1403" y="787"/>
                  </a:cubicBezTo>
                  <a:cubicBezTo>
                    <a:pt x="1384" y="774"/>
                    <a:pt x="1365" y="763"/>
                    <a:pt x="1345" y="752"/>
                  </a:cubicBezTo>
                  <a:cubicBezTo>
                    <a:pt x="1322" y="740"/>
                    <a:pt x="1298" y="727"/>
                    <a:pt x="1275" y="715"/>
                  </a:cubicBezTo>
                  <a:cubicBezTo>
                    <a:pt x="1251" y="703"/>
                    <a:pt x="1228" y="691"/>
                    <a:pt x="1204" y="678"/>
                  </a:cubicBezTo>
                  <a:cubicBezTo>
                    <a:pt x="1201" y="684"/>
                    <a:pt x="1196" y="688"/>
                    <a:pt x="1191" y="691"/>
                  </a:cubicBezTo>
                  <a:cubicBezTo>
                    <a:pt x="1186" y="694"/>
                    <a:pt x="1180" y="697"/>
                    <a:pt x="1174" y="698"/>
                  </a:cubicBezTo>
                  <a:cubicBezTo>
                    <a:pt x="1168" y="700"/>
                    <a:pt x="1161" y="701"/>
                    <a:pt x="1155" y="701"/>
                  </a:cubicBezTo>
                  <a:cubicBezTo>
                    <a:pt x="1153" y="701"/>
                    <a:pt x="1150" y="701"/>
                    <a:pt x="1148" y="701"/>
                  </a:cubicBezTo>
                  <a:cubicBezTo>
                    <a:pt x="1136" y="700"/>
                    <a:pt x="1125" y="699"/>
                    <a:pt x="1114" y="696"/>
                  </a:cubicBezTo>
                  <a:cubicBezTo>
                    <a:pt x="1103" y="694"/>
                    <a:pt x="1092" y="691"/>
                    <a:pt x="1081" y="688"/>
                  </a:cubicBezTo>
                  <a:cubicBezTo>
                    <a:pt x="1064" y="682"/>
                    <a:pt x="1047" y="675"/>
                    <a:pt x="1031" y="667"/>
                  </a:cubicBezTo>
                  <a:cubicBezTo>
                    <a:pt x="1009" y="656"/>
                    <a:pt x="987" y="642"/>
                    <a:pt x="967" y="626"/>
                  </a:cubicBezTo>
                  <a:cubicBezTo>
                    <a:pt x="948" y="610"/>
                    <a:pt x="930" y="592"/>
                    <a:pt x="913" y="572"/>
                  </a:cubicBezTo>
                  <a:cubicBezTo>
                    <a:pt x="904" y="561"/>
                    <a:pt x="895" y="550"/>
                    <a:pt x="888" y="537"/>
                  </a:cubicBezTo>
                  <a:cubicBezTo>
                    <a:pt x="881" y="524"/>
                    <a:pt x="876" y="510"/>
                    <a:pt x="871" y="497"/>
                  </a:cubicBezTo>
                  <a:cubicBezTo>
                    <a:pt x="868" y="488"/>
                    <a:pt x="866" y="480"/>
                    <a:pt x="865" y="472"/>
                  </a:cubicBezTo>
                  <a:cubicBezTo>
                    <a:pt x="863" y="463"/>
                    <a:pt x="863" y="455"/>
                    <a:pt x="863" y="446"/>
                  </a:cubicBezTo>
                  <a:cubicBezTo>
                    <a:pt x="863" y="437"/>
                    <a:pt x="864" y="429"/>
                    <a:pt x="867" y="421"/>
                  </a:cubicBezTo>
                  <a:cubicBezTo>
                    <a:pt x="869" y="414"/>
                    <a:pt x="871" y="409"/>
                    <a:pt x="875" y="403"/>
                  </a:cubicBezTo>
                  <a:cubicBezTo>
                    <a:pt x="879" y="398"/>
                    <a:pt x="884" y="394"/>
                    <a:pt x="889" y="390"/>
                  </a:cubicBezTo>
                  <a:cubicBezTo>
                    <a:pt x="895" y="386"/>
                    <a:pt x="901" y="384"/>
                    <a:pt x="907" y="384"/>
                  </a:cubicBezTo>
                  <a:cubicBezTo>
                    <a:pt x="898" y="370"/>
                    <a:pt x="890" y="356"/>
                    <a:pt x="881" y="341"/>
                  </a:cubicBezTo>
                  <a:cubicBezTo>
                    <a:pt x="873" y="327"/>
                    <a:pt x="864" y="313"/>
                    <a:pt x="855" y="299"/>
                  </a:cubicBezTo>
                  <a:cubicBezTo>
                    <a:pt x="842" y="281"/>
                    <a:pt x="829" y="263"/>
                    <a:pt x="816" y="246"/>
                  </a:cubicBezTo>
                  <a:cubicBezTo>
                    <a:pt x="803" y="228"/>
                    <a:pt x="789" y="211"/>
                    <a:pt x="773" y="196"/>
                  </a:cubicBezTo>
                  <a:cubicBezTo>
                    <a:pt x="757" y="178"/>
                    <a:pt x="740" y="162"/>
                    <a:pt x="722" y="148"/>
                  </a:cubicBezTo>
                  <a:cubicBezTo>
                    <a:pt x="703" y="133"/>
                    <a:pt x="684" y="119"/>
                    <a:pt x="664" y="107"/>
                  </a:cubicBezTo>
                  <a:cubicBezTo>
                    <a:pt x="644" y="95"/>
                    <a:pt x="623" y="84"/>
                    <a:pt x="602" y="73"/>
                  </a:cubicBezTo>
                  <a:cubicBezTo>
                    <a:pt x="587" y="66"/>
                    <a:pt x="572" y="60"/>
                    <a:pt x="556" y="55"/>
                  </a:cubicBezTo>
                  <a:cubicBezTo>
                    <a:pt x="539" y="49"/>
                    <a:pt x="521" y="45"/>
                    <a:pt x="503" y="42"/>
                  </a:cubicBezTo>
                  <a:cubicBezTo>
                    <a:pt x="485" y="38"/>
                    <a:pt x="467" y="36"/>
                    <a:pt x="448" y="35"/>
                  </a:cubicBezTo>
                  <a:cubicBezTo>
                    <a:pt x="447" y="35"/>
                    <a:pt x="447" y="35"/>
                    <a:pt x="447" y="35"/>
                  </a:cubicBezTo>
                  <a:cubicBezTo>
                    <a:pt x="414" y="35"/>
                    <a:pt x="382" y="41"/>
                    <a:pt x="351" y="52"/>
                  </a:cubicBezTo>
                  <a:cubicBezTo>
                    <a:pt x="319" y="63"/>
                    <a:pt x="288" y="79"/>
                    <a:pt x="258" y="99"/>
                  </a:cubicBezTo>
                  <a:cubicBezTo>
                    <a:pt x="229" y="120"/>
                    <a:pt x="201" y="145"/>
                    <a:pt x="175" y="175"/>
                  </a:cubicBezTo>
                  <a:cubicBezTo>
                    <a:pt x="173" y="178"/>
                    <a:pt x="171" y="180"/>
                    <a:pt x="168" y="183"/>
                  </a:cubicBezTo>
                  <a:cubicBezTo>
                    <a:pt x="146" y="211"/>
                    <a:pt x="126" y="241"/>
                    <a:pt x="108" y="275"/>
                  </a:cubicBezTo>
                  <a:cubicBezTo>
                    <a:pt x="88" y="312"/>
                    <a:pt x="73" y="353"/>
                    <a:pt x="61" y="397"/>
                  </a:cubicBezTo>
                  <a:cubicBezTo>
                    <a:pt x="57" y="415"/>
                    <a:pt x="53" y="434"/>
                    <a:pt x="50" y="453"/>
                  </a:cubicBezTo>
                  <a:cubicBezTo>
                    <a:pt x="45" y="480"/>
                    <a:pt x="42" y="508"/>
                    <a:pt x="41" y="537"/>
                  </a:cubicBezTo>
                  <a:cubicBezTo>
                    <a:pt x="40" y="587"/>
                    <a:pt x="44" y="639"/>
                    <a:pt x="54" y="693"/>
                  </a:cubicBezTo>
                  <a:cubicBezTo>
                    <a:pt x="57" y="714"/>
                    <a:pt x="60" y="734"/>
                    <a:pt x="64" y="755"/>
                  </a:cubicBezTo>
                  <a:cubicBezTo>
                    <a:pt x="69" y="776"/>
                    <a:pt x="75" y="798"/>
                    <a:pt x="82" y="820"/>
                  </a:cubicBezTo>
                  <a:cubicBezTo>
                    <a:pt x="89" y="842"/>
                    <a:pt x="98" y="865"/>
                    <a:pt x="108" y="889"/>
                  </a:cubicBezTo>
                  <a:cubicBezTo>
                    <a:pt x="119" y="914"/>
                    <a:pt x="132" y="940"/>
                    <a:pt x="147" y="967"/>
                  </a:cubicBezTo>
                  <a:cubicBezTo>
                    <a:pt x="155" y="981"/>
                    <a:pt x="163" y="996"/>
                    <a:pt x="172" y="1010"/>
                  </a:cubicBezTo>
                  <a:cubicBezTo>
                    <a:pt x="184" y="1029"/>
                    <a:pt x="195" y="1049"/>
                    <a:pt x="208" y="1068"/>
                  </a:cubicBezTo>
                  <a:cubicBezTo>
                    <a:pt x="220" y="1087"/>
                    <a:pt x="233" y="1106"/>
                    <a:pt x="247" y="1124"/>
                  </a:cubicBezTo>
                  <a:cubicBezTo>
                    <a:pt x="263" y="1146"/>
                    <a:pt x="280" y="1168"/>
                    <a:pt x="298" y="1189"/>
                  </a:cubicBezTo>
                  <a:cubicBezTo>
                    <a:pt x="317" y="1209"/>
                    <a:pt x="335" y="1229"/>
                    <a:pt x="354" y="1249"/>
                  </a:cubicBezTo>
                  <a:cubicBezTo>
                    <a:pt x="367" y="1263"/>
                    <a:pt x="379" y="1276"/>
                    <a:pt x="393" y="1288"/>
                  </a:cubicBezTo>
                  <a:cubicBezTo>
                    <a:pt x="406" y="1301"/>
                    <a:pt x="419" y="1313"/>
                    <a:pt x="433" y="1325"/>
                  </a:cubicBezTo>
                  <a:cubicBezTo>
                    <a:pt x="459" y="1350"/>
                    <a:pt x="487" y="1373"/>
                    <a:pt x="516" y="1395"/>
                  </a:cubicBezTo>
                  <a:cubicBezTo>
                    <a:pt x="562" y="1432"/>
                    <a:pt x="610" y="1463"/>
                    <a:pt x="658" y="1489"/>
                  </a:cubicBezTo>
                  <a:cubicBezTo>
                    <a:pt x="707" y="1515"/>
                    <a:pt x="757" y="1536"/>
                    <a:pt x="808" y="1553"/>
                  </a:cubicBezTo>
                  <a:cubicBezTo>
                    <a:pt x="854" y="1568"/>
                    <a:pt x="901" y="1580"/>
                    <a:pt x="949" y="1588"/>
                  </a:cubicBezTo>
                  <a:cubicBezTo>
                    <a:pt x="998" y="1597"/>
                    <a:pt x="1047" y="1602"/>
                    <a:pt x="1098" y="1606"/>
                  </a:cubicBezTo>
                  <a:cubicBezTo>
                    <a:pt x="1117" y="1607"/>
                    <a:pt x="1135" y="1607"/>
                    <a:pt x="1154" y="1606"/>
                  </a:cubicBezTo>
                  <a:cubicBezTo>
                    <a:pt x="1172" y="1606"/>
                    <a:pt x="1190" y="1605"/>
                    <a:pt x="1209" y="1603"/>
                  </a:cubicBezTo>
                  <a:cubicBezTo>
                    <a:pt x="1245" y="1600"/>
                    <a:pt x="1281" y="1593"/>
                    <a:pt x="1318" y="1583"/>
                  </a:cubicBezTo>
                  <a:cubicBezTo>
                    <a:pt x="1354" y="1572"/>
                    <a:pt x="1389" y="1558"/>
                    <a:pt x="1422" y="1540"/>
                  </a:cubicBezTo>
                  <a:cubicBezTo>
                    <a:pt x="1456" y="1522"/>
                    <a:pt x="1488" y="1501"/>
                    <a:pt x="1517" y="1476"/>
                  </a:cubicBezTo>
                  <a:cubicBezTo>
                    <a:pt x="1547" y="1451"/>
                    <a:pt x="1574" y="1423"/>
                    <a:pt x="1597" y="1391"/>
                  </a:cubicBezTo>
                  <a:cubicBezTo>
                    <a:pt x="1616" y="1365"/>
                    <a:pt x="1632" y="1336"/>
                    <a:pt x="1644" y="1306"/>
                  </a:cubicBezTo>
                  <a:cubicBezTo>
                    <a:pt x="1656" y="1275"/>
                    <a:pt x="1663" y="1243"/>
                    <a:pt x="1667" y="1210"/>
                  </a:cubicBezTo>
                  <a:cubicBezTo>
                    <a:pt x="1670" y="1177"/>
                    <a:pt x="1668" y="1143"/>
                    <a:pt x="1661" y="1108"/>
                  </a:cubicBezTo>
                  <a:cubicBezTo>
                    <a:pt x="1657" y="1087"/>
                    <a:pt x="1650" y="1065"/>
                    <a:pt x="1641" y="1043"/>
                  </a:cubicBezTo>
                  <a:cubicBezTo>
                    <a:pt x="1636" y="1030"/>
                    <a:pt x="1629" y="1016"/>
                    <a:pt x="1622" y="1003"/>
                  </a:cubicBezTo>
                  <a:cubicBezTo>
                    <a:pt x="1611" y="984"/>
                    <a:pt x="1599" y="967"/>
                    <a:pt x="1586" y="950"/>
                  </a:cubicBezTo>
                  <a:cubicBezTo>
                    <a:pt x="1572" y="933"/>
                    <a:pt x="1558" y="917"/>
                    <a:pt x="1543" y="902"/>
                  </a:cubicBezTo>
                  <a:cubicBezTo>
                    <a:pt x="1526" y="886"/>
                    <a:pt x="1509" y="870"/>
                    <a:pt x="1492" y="854"/>
                  </a:cubicBezTo>
                  <a:cubicBezTo>
                    <a:pt x="1486" y="849"/>
                    <a:pt x="1481" y="845"/>
                    <a:pt x="1475" y="840"/>
                  </a:cubicBezTo>
                  <a:cubicBezTo>
                    <a:pt x="1469" y="835"/>
                    <a:pt x="1463" y="830"/>
                    <a:pt x="1457" y="826"/>
                  </a:cubicBezTo>
                  <a:cubicBezTo>
                    <a:pt x="1442" y="814"/>
                    <a:pt x="1426" y="803"/>
                    <a:pt x="1409" y="791"/>
                  </a:cubicBezTo>
                  <a:close/>
                  <a:moveTo>
                    <a:pt x="888" y="413"/>
                  </a:moveTo>
                  <a:cubicBezTo>
                    <a:pt x="886" y="417"/>
                    <a:pt x="884" y="422"/>
                    <a:pt x="883" y="426"/>
                  </a:cubicBezTo>
                  <a:cubicBezTo>
                    <a:pt x="880" y="436"/>
                    <a:pt x="879" y="446"/>
                    <a:pt x="880" y="456"/>
                  </a:cubicBezTo>
                  <a:cubicBezTo>
                    <a:pt x="881" y="466"/>
                    <a:pt x="883" y="476"/>
                    <a:pt x="887" y="486"/>
                  </a:cubicBezTo>
                  <a:cubicBezTo>
                    <a:pt x="890" y="496"/>
                    <a:pt x="895" y="505"/>
                    <a:pt x="900" y="514"/>
                  </a:cubicBezTo>
                  <a:cubicBezTo>
                    <a:pt x="906" y="524"/>
                    <a:pt x="913" y="534"/>
                    <a:pt x="921" y="543"/>
                  </a:cubicBezTo>
                  <a:cubicBezTo>
                    <a:pt x="929" y="552"/>
                    <a:pt x="937" y="561"/>
                    <a:pt x="946" y="569"/>
                  </a:cubicBezTo>
                  <a:cubicBezTo>
                    <a:pt x="951" y="575"/>
                    <a:pt x="957" y="581"/>
                    <a:pt x="964" y="586"/>
                  </a:cubicBezTo>
                  <a:cubicBezTo>
                    <a:pt x="970" y="591"/>
                    <a:pt x="976" y="596"/>
                    <a:pt x="983" y="602"/>
                  </a:cubicBezTo>
                  <a:cubicBezTo>
                    <a:pt x="998" y="613"/>
                    <a:pt x="1014" y="623"/>
                    <a:pt x="1031" y="632"/>
                  </a:cubicBezTo>
                  <a:cubicBezTo>
                    <a:pt x="1048" y="641"/>
                    <a:pt x="1065" y="648"/>
                    <a:pt x="1083" y="654"/>
                  </a:cubicBezTo>
                  <a:cubicBezTo>
                    <a:pt x="1092" y="657"/>
                    <a:pt x="1101" y="659"/>
                    <a:pt x="1110" y="661"/>
                  </a:cubicBezTo>
                  <a:cubicBezTo>
                    <a:pt x="1117" y="663"/>
                    <a:pt x="1124" y="664"/>
                    <a:pt x="1132" y="665"/>
                  </a:cubicBezTo>
                  <a:cubicBezTo>
                    <a:pt x="1139" y="667"/>
                    <a:pt x="1146" y="667"/>
                    <a:pt x="1154" y="667"/>
                  </a:cubicBezTo>
                  <a:cubicBezTo>
                    <a:pt x="1161" y="667"/>
                    <a:pt x="1168" y="665"/>
                    <a:pt x="1175" y="662"/>
                  </a:cubicBezTo>
                  <a:cubicBezTo>
                    <a:pt x="1155" y="650"/>
                    <a:pt x="1135" y="637"/>
                    <a:pt x="1116" y="623"/>
                  </a:cubicBezTo>
                  <a:cubicBezTo>
                    <a:pt x="1096" y="610"/>
                    <a:pt x="1078" y="595"/>
                    <a:pt x="1060" y="579"/>
                  </a:cubicBezTo>
                  <a:cubicBezTo>
                    <a:pt x="1055" y="575"/>
                    <a:pt x="1050" y="571"/>
                    <a:pt x="1045" y="566"/>
                  </a:cubicBezTo>
                  <a:cubicBezTo>
                    <a:pt x="1030" y="552"/>
                    <a:pt x="1015" y="537"/>
                    <a:pt x="1001" y="521"/>
                  </a:cubicBezTo>
                  <a:cubicBezTo>
                    <a:pt x="988" y="505"/>
                    <a:pt x="976" y="488"/>
                    <a:pt x="964" y="471"/>
                  </a:cubicBezTo>
                  <a:cubicBezTo>
                    <a:pt x="952" y="453"/>
                    <a:pt x="941" y="435"/>
                    <a:pt x="930" y="417"/>
                  </a:cubicBezTo>
                  <a:cubicBezTo>
                    <a:pt x="927" y="413"/>
                    <a:pt x="924" y="410"/>
                    <a:pt x="921" y="407"/>
                  </a:cubicBezTo>
                  <a:cubicBezTo>
                    <a:pt x="917" y="404"/>
                    <a:pt x="913" y="402"/>
                    <a:pt x="909" y="400"/>
                  </a:cubicBezTo>
                  <a:cubicBezTo>
                    <a:pt x="905" y="400"/>
                    <a:pt x="900" y="401"/>
                    <a:pt x="897" y="404"/>
                  </a:cubicBezTo>
                  <a:cubicBezTo>
                    <a:pt x="893" y="406"/>
                    <a:pt x="890" y="409"/>
                    <a:pt x="888" y="41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3"/>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4"/>
            <p:cNvSpPr>
              <a:spLocks/>
            </p:cNvSpPr>
            <p:nvPr/>
          </p:nvSpPr>
          <p:spPr bwMode="auto">
            <a:xfrm>
              <a:off x="692" y="2036"/>
              <a:ext cx="2037" cy="1932"/>
            </a:xfrm>
            <a:custGeom>
              <a:avLst/>
              <a:gdLst>
                <a:gd name="T0" fmla="*/ 1328 w 1516"/>
                <a:gd name="T1" fmla="*/ 756 h 1438"/>
                <a:gd name="T2" fmla="*/ 1334 w 1516"/>
                <a:gd name="T3" fmla="*/ 1335 h 1438"/>
                <a:gd name="T4" fmla="*/ 1195 w 1516"/>
                <a:gd name="T5" fmla="*/ 1405 h 1438"/>
                <a:gd name="T6" fmla="*/ 926 w 1516"/>
                <a:gd name="T7" fmla="*/ 1426 h 1438"/>
                <a:gd name="T8" fmla="*/ 642 w 1516"/>
                <a:gd name="T9" fmla="*/ 1338 h 1438"/>
                <a:gd name="T10" fmla="*/ 372 w 1516"/>
                <a:gd name="T11" fmla="*/ 1152 h 1438"/>
                <a:gd name="T12" fmla="*/ 146 w 1516"/>
                <a:gd name="T13" fmla="*/ 878 h 1438"/>
                <a:gd name="T14" fmla="*/ 140 w 1516"/>
                <a:gd name="T15" fmla="*/ 867 h 1438"/>
                <a:gd name="T16" fmla="*/ 113 w 1516"/>
                <a:gd name="T17" fmla="*/ 821 h 1438"/>
                <a:gd name="T18" fmla="*/ 104 w 1516"/>
                <a:gd name="T19" fmla="*/ 804 h 1438"/>
                <a:gd name="T20" fmla="*/ 87 w 1516"/>
                <a:gd name="T21" fmla="*/ 148 h 1438"/>
                <a:gd name="T22" fmla="*/ 94 w 1516"/>
                <a:gd name="T23" fmla="*/ 140 h 1438"/>
                <a:gd name="T24" fmla="*/ 177 w 1516"/>
                <a:gd name="T25" fmla="*/ 64 h 1438"/>
                <a:gd name="T26" fmla="*/ 270 w 1516"/>
                <a:gd name="T27" fmla="*/ 17 h 1438"/>
                <a:gd name="T28" fmla="*/ 366 w 1516"/>
                <a:gd name="T29" fmla="*/ 0 h 1438"/>
                <a:gd name="T30" fmla="*/ 367 w 1516"/>
                <a:gd name="T31" fmla="*/ 0 h 1438"/>
                <a:gd name="T32" fmla="*/ 422 w 1516"/>
                <a:gd name="T33" fmla="*/ 7 h 1438"/>
                <a:gd name="T34" fmla="*/ 475 w 1516"/>
                <a:gd name="T35" fmla="*/ 20 h 1438"/>
                <a:gd name="T36" fmla="*/ 521 w 1516"/>
                <a:gd name="T37" fmla="*/ 38 h 1438"/>
                <a:gd name="T38" fmla="*/ 583 w 1516"/>
                <a:gd name="T39" fmla="*/ 72 h 1438"/>
                <a:gd name="T40" fmla="*/ 641 w 1516"/>
                <a:gd name="T41" fmla="*/ 113 h 1438"/>
                <a:gd name="T42" fmla="*/ 692 w 1516"/>
                <a:gd name="T43" fmla="*/ 161 h 1438"/>
                <a:gd name="T44" fmla="*/ 735 w 1516"/>
                <a:gd name="T45" fmla="*/ 211 h 1438"/>
                <a:gd name="T46" fmla="*/ 774 w 1516"/>
                <a:gd name="T47" fmla="*/ 264 h 1438"/>
                <a:gd name="T48" fmla="*/ 800 w 1516"/>
                <a:gd name="T49" fmla="*/ 306 h 1438"/>
                <a:gd name="T50" fmla="*/ 826 w 1516"/>
                <a:gd name="T51" fmla="*/ 349 h 1438"/>
                <a:gd name="T52" fmla="*/ 808 w 1516"/>
                <a:gd name="T53" fmla="*/ 355 h 1438"/>
                <a:gd name="T54" fmla="*/ 794 w 1516"/>
                <a:gd name="T55" fmla="*/ 368 h 1438"/>
                <a:gd name="T56" fmla="*/ 786 w 1516"/>
                <a:gd name="T57" fmla="*/ 386 h 1438"/>
                <a:gd name="T58" fmla="*/ 782 w 1516"/>
                <a:gd name="T59" fmla="*/ 411 h 1438"/>
                <a:gd name="T60" fmla="*/ 784 w 1516"/>
                <a:gd name="T61" fmla="*/ 437 h 1438"/>
                <a:gd name="T62" fmla="*/ 790 w 1516"/>
                <a:gd name="T63" fmla="*/ 462 h 1438"/>
                <a:gd name="T64" fmla="*/ 807 w 1516"/>
                <a:gd name="T65" fmla="*/ 502 h 1438"/>
                <a:gd name="T66" fmla="*/ 832 w 1516"/>
                <a:gd name="T67" fmla="*/ 537 h 1438"/>
                <a:gd name="T68" fmla="*/ 886 w 1516"/>
                <a:gd name="T69" fmla="*/ 591 h 1438"/>
                <a:gd name="T70" fmla="*/ 950 w 1516"/>
                <a:gd name="T71" fmla="*/ 632 h 1438"/>
                <a:gd name="T72" fmla="*/ 1000 w 1516"/>
                <a:gd name="T73" fmla="*/ 653 h 1438"/>
                <a:gd name="T74" fmla="*/ 1033 w 1516"/>
                <a:gd name="T75" fmla="*/ 661 h 1438"/>
                <a:gd name="T76" fmla="*/ 1067 w 1516"/>
                <a:gd name="T77" fmla="*/ 666 h 1438"/>
                <a:gd name="T78" fmla="*/ 1074 w 1516"/>
                <a:gd name="T79" fmla="*/ 666 h 1438"/>
                <a:gd name="T80" fmla="*/ 1093 w 1516"/>
                <a:gd name="T81" fmla="*/ 663 h 1438"/>
                <a:gd name="T82" fmla="*/ 1110 w 1516"/>
                <a:gd name="T83" fmla="*/ 656 h 1438"/>
                <a:gd name="T84" fmla="*/ 1123 w 1516"/>
                <a:gd name="T85" fmla="*/ 643 h 1438"/>
                <a:gd name="T86" fmla="*/ 1194 w 1516"/>
                <a:gd name="T87" fmla="*/ 680 h 1438"/>
                <a:gd name="T88" fmla="*/ 1264 w 1516"/>
                <a:gd name="T89" fmla="*/ 717 h 1438"/>
                <a:gd name="T90" fmla="*/ 1322 w 1516"/>
                <a:gd name="T91" fmla="*/ 752 h 1438"/>
                <a:gd name="T92" fmla="*/ 1328 w 1516"/>
                <a:gd name="T93" fmla="*/ 756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6" h="1438">
                  <a:moveTo>
                    <a:pt x="1328" y="756"/>
                  </a:moveTo>
                  <a:cubicBezTo>
                    <a:pt x="1514" y="1004"/>
                    <a:pt x="1516" y="1197"/>
                    <a:pt x="1334" y="1335"/>
                  </a:cubicBezTo>
                  <a:cubicBezTo>
                    <a:pt x="1292" y="1365"/>
                    <a:pt x="1245" y="1388"/>
                    <a:pt x="1195" y="1405"/>
                  </a:cubicBezTo>
                  <a:cubicBezTo>
                    <a:pt x="1112" y="1431"/>
                    <a:pt x="1022" y="1438"/>
                    <a:pt x="926" y="1426"/>
                  </a:cubicBezTo>
                  <a:cubicBezTo>
                    <a:pt x="832" y="1415"/>
                    <a:pt x="737" y="1385"/>
                    <a:pt x="642" y="1338"/>
                  </a:cubicBezTo>
                  <a:cubicBezTo>
                    <a:pt x="546" y="1291"/>
                    <a:pt x="456" y="1228"/>
                    <a:pt x="372" y="1152"/>
                  </a:cubicBezTo>
                  <a:cubicBezTo>
                    <a:pt x="285" y="1072"/>
                    <a:pt x="210" y="981"/>
                    <a:pt x="146" y="878"/>
                  </a:cubicBezTo>
                  <a:cubicBezTo>
                    <a:pt x="144" y="875"/>
                    <a:pt x="142" y="871"/>
                    <a:pt x="140" y="867"/>
                  </a:cubicBezTo>
                  <a:cubicBezTo>
                    <a:pt x="130" y="852"/>
                    <a:pt x="121" y="837"/>
                    <a:pt x="113" y="821"/>
                  </a:cubicBezTo>
                  <a:cubicBezTo>
                    <a:pt x="110" y="816"/>
                    <a:pt x="107" y="810"/>
                    <a:pt x="104" y="804"/>
                  </a:cubicBezTo>
                  <a:cubicBezTo>
                    <a:pt x="5" y="609"/>
                    <a:pt x="0" y="390"/>
                    <a:pt x="87" y="148"/>
                  </a:cubicBezTo>
                  <a:cubicBezTo>
                    <a:pt x="90" y="145"/>
                    <a:pt x="92" y="143"/>
                    <a:pt x="94" y="140"/>
                  </a:cubicBezTo>
                  <a:cubicBezTo>
                    <a:pt x="120" y="110"/>
                    <a:pt x="148" y="85"/>
                    <a:pt x="177" y="64"/>
                  </a:cubicBezTo>
                  <a:cubicBezTo>
                    <a:pt x="207" y="44"/>
                    <a:pt x="238" y="28"/>
                    <a:pt x="270" y="17"/>
                  </a:cubicBezTo>
                  <a:cubicBezTo>
                    <a:pt x="301" y="6"/>
                    <a:pt x="333" y="0"/>
                    <a:pt x="366" y="0"/>
                  </a:cubicBezTo>
                  <a:cubicBezTo>
                    <a:pt x="367" y="0"/>
                    <a:pt x="367" y="0"/>
                    <a:pt x="367" y="0"/>
                  </a:cubicBezTo>
                  <a:cubicBezTo>
                    <a:pt x="386" y="1"/>
                    <a:pt x="404" y="3"/>
                    <a:pt x="422" y="7"/>
                  </a:cubicBezTo>
                  <a:cubicBezTo>
                    <a:pt x="440" y="10"/>
                    <a:pt x="458" y="14"/>
                    <a:pt x="475" y="20"/>
                  </a:cubicBezTo>
                  <a:cubicBezTo>
                    <a:pt x="491" y="25"/>
                    <a:pt x="506" y="31"/>
                    <a:pt x="521" y="38"/>
                  </a:cubicBezTo>
                  <a:cubicBezTo>
                    <a:pt x="542" y="49"/>
                    <a:pt x="563" y="60"/>
                    <a:pt x="583" y="72"/>
                  </a:cubicBezTo>
                  <a:cubicBezTo>
                    <a:pt x="603" y="84"/>
                    <a:pt x="622" y="98"/>
                    <a:pt x="641" y="113"/>
                  </a:cubicBezTo>
                  <a:cubicBezTo>
                    <a:pt x="659" y="127"/>
                    <a:pt x="676" y="143"/>
                    <a:pt x="692" y="161"/>
                  </a:cubicBezTo>
                  <a:cubicBezTo>
                    <a:pt x="708" y="176"/>
                    <a:pt x="722" y="193"/>
                    <a:pt x="735" y="211"/>
                  </a:cubicBezTo>
                  <a:cubicBezTo>
                    <a:pt x="748" y="228"/>
                    <a:pt x="761" y="246"/>
                    <a:pt x="774" y="264"/>
                  </a:cubicBezTo>
                  <a:cubicBezTo>
                    <a:pt x="783" y="278"/>
                    <a:pt x="792" y="292"/>
                    <a:pt x="800" y="306"/>
                  </a:cubicBezTo>
                  <a:cubicBezTo>
                    <a:pt x="809" y="321"/>
                    <a:pt x="817" y="335"/>
                    <a:pt x="826" y="349"/>
                  </a:cubicBezTo>
                  <a:cubicBezTo>
                    <a:pt x="820" y="349"/>
                    <a:pt x="814" y="351"/>
                    <a:pt x="808" y="355"/>
                  </a:cubicBezTo>
                  <a:cubicBezTo>
                    <a:pt x="803" y="359"/>
                    <a:pt x="798" y="363"/>
                    <a:pt x="794" y="368"/>
                  </a:cubicBezTo>
                  <a:cubicBezTo>
                    <a:pt x="790" y="374"/>
                    <a:pt x="788" y="379"/>
                    <a:pt x="786" y="386"/>
                  </a:cubicBezTo>
                  <a:cubicBezTo>
                    <a:pt x="783" y="394"/>
                    <a:pt x="782" y="402"/>
                    <a:pt x="782" y="411"/>
                  </a:cubicBezTo>
                  <a:cubicBezTo>
                    <a:pt x="782" y="420"/>
                    <a:pt x="782" y="428"/>
                    <a:pt x="784" y="437"/>
                  </a:cubicBezTo>
                  <a:cubicBezTo>
                    <a:pt x="785" y="445"/>
                    <a:pt x="787" y="453"/>
                    <a:pt x="790" y="462"/>
                  </a:cubicBezTo>
                  <a:cubicBezTo>
                    <a:pt x="795" y="475"/>
                    <a:pt x="800" y="489"/>
                    <a:pt x="807" y="502"/>
                  </a:cubicBezTo>
                  <a:cubicBezTo>
                    <a:pt x="814" y="515"/>
                    <a:pt x="823" y="526"/>
                    <a:pt x="832" y="537"/>
                  </a:cubicBezTo>
                  <a:cubicBezTo>
                    <a:pt x="849" y="557"/>
                    <a:pt x="867" y="575"/>
                    <a:pt x="886" y="591"/>
                  </a:cubicBezTo>
                  <a:cubicBezTo>
                    <a:pt x="906" y="607"/>
                    <a:pt x="928" y="621"/>
                    <a:pt x="950" y="632"/>
                  </a:cubicBezTo>
                  <a:cubicBezTo>
                    <a:pt x="966" y="640"/>
                    <a:pt x="983" y="647"/>
                    <a:pt x="1000" y="653"/>
                  </a:cubicBezTo>
                  <a:cubicBezTo>
                    <a:pt x="1011" y="656"/>
                    <a:pt x="1022" y="659"/>
                    <a:pt x="1033" y="661"/>
                  </a:cubicBezTo>
                  <a:cubicBezTo>
                    <a:pt x="1044" y="664"/>
                    <a:pt x="1055" y="665"/>
                    <a:pt x="1067" y="666"/>
                  </a:cubicBezTo>
                  <a:cubicBezTo>
                    <a:pt x="1069" y="666"/>
                    <a:pt x="1072" y="666"/>
                    <a:pt x="1074" y="666"/>
                  </a:cubicBezTo>
                  <a:cubicBezTo>
                    <a:pt x="1080" y="666"/>
                    <a:pt x="1087" y="665"/>
                    <a:pt x="1093" y="663"/>
                  </a:cubicBezTo>
                  <a:cubicBezTo>
                    <a:pt x="1099" y="662"/>
                    <a:pt x="1105" y="659"/>
                    <a:pt x="1110" y="656"/>
                  </a:cubicBezTo>
                  <a:cubicBezTo>
                    <a:pt x="1115" y="653"/>
                    <a:pt x="1120" y="649"/>
                    <a:pt x="1123" y="643"/>
                  </a:cubicBezTo>
                  <a:cubicBezTo>
                    <a:pt x="1147" y="656"/>
                    <a:pt x="1170" y="668"/>
                    <a:pt x="1194" y="680"/>
                  </a:cubicBezTo>
                  <a:cubicBezTo>
                    <a:pt x="1217" y="692"/>
                    <a:pt x="1241" y="705"/>
                    <a:pt x="1264" y="717"/>
                  </a:cubicBezTo>
                  <a:cubicBezTo>
                    <a:pt x="1284" y="728"/>
                    <a:pt x="1303" y="739"/>
                    <a:pt x="1322" y="752"/>
                  </a:cubicBezTo>
                  <a:cubicBezTo>
                    <a:pt x="1324" y="753"/>
                    <a:pt x="1326" y="755"/>
                    <a:pt x="1328" y="75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5"/>
            <p:cNvSpPr>
              <a:spLocks/>
            </p:cNvSpPr>
            <p:nvPr/>
          </p:nvSpPr>
          <p:spPr bwMode="auto">
            <a:xfrm>
              <a:off x="637" y="2235"/>
              <a:ext cx="2190" cy="1913"/>
            </a:xfrm>
            <a:custGeom>
              <a:avLst/>
              <a:gdLst>
                <a:gd name="T0" fmla="*/ 128 w 1630"/>
                <a:gd name="T1" fmla="*/ 0 h 1424"/>
                <a:gd name="T2" fmla="*/ 145 w 1630"/>
                <a:gd name="T3" fmla="*/ 656 h 1424"/>
                <a:gd name="T4" fmla="*/ 154 w 1630"/>
                <a:gd name="T5" fmla="*/ 673 h 1424"/>
                <a:gd name="T6" fmla="*/ 181 w 1630"/>
                <a:gd name="T7" fmla="*/ 719 h 1424"/>
                <a:gd name="T8" fmla="*/ 187 w 1630"/>
                <a:gd name="T9" fmla="*/ 730 h 1424"/>
                <a:gd name="T10" fmla="*/ 413 w 1630"/>
                <a:gd name="T11" fmla="*/ 1004 h 1424"/>
                <a:gd name="T12" fmla="*/ 683 w 1630"/>
                <a:gd name="T13" fmla="*/ 1190 h 1424"/>
                <a:gd name="T14" fmla="*/ 967 w 1630"/>
                <a:gd name="T15" fmla="*/ 1278 h 1424"/>
                <a:gd name="T16" fmla="*/ 1236 w 1630"/>
                <a:gd name="T17" fmla="*/ 1257 h 1424"/>
                <a:gd name="T18" fmla="*/ 1375 w 1630"/>
                <a:gd name="T19" fmla="*/ 1187 h 1424"/>
                <a:gd name="T20" fmla="*/ 1369 w 1630"/>
                <a:gd name="T21" fmla="*/ 608 h 1424"/>
                <a:gd name="T22" fmla="*/ 1417 w 1630"/>
                <a:gd name="T23" fmla="*/ 643 h 1424"/>
                <a:gd name="T24" fmla="*/ 1435 w 1630"/>
                <a:gd name="T25" fmla="*/ 657 h 1424"/>
                <a:gd name="T26" fmla="*/ 1452 w 1630"/>
                <a:gd name="T27" fmla="*/ 671 h 1424"/>
                <a:gd name="T28" fmla="*/ 1503 w 1630"/>
                <a:gd name="T29" fmla="*/ 719 h 1424"/>
                <a:gd name="T30" fmla="*/ 1546 w 1630"/>
                <a:gd name="T31" fmla="*/ 767 h 1424"/>
                <a:gd name="T32" fmla="*/ 1582 w 1630"/>
                <a:gd name="T33" fmla="*/ 820 h 1424"/>
                <a:gd name="T34" fmla="*/ 1601 w 1630"/>
                <a:gd name="T35" fmla="*/ 860 h 1424"/>
                <a:gd name="T36" fmla="*/ 1621 w 1630"/>
                <a:gd name="T37" fmla="*/ 925 h 1424"/>
                <a:gd name="T38" fmla="*/ 1627 w 1630"/>
                <a:gd name="T39" fmla="*/ 1027 h 1424"/>
                <a:gd name="T40" fmla="*/ 1604 w 1630"/>
                <a:gd name="T41" fmla="*/ 1123 h 1424"/>
                <a:gd name="T42" fmla="*/ 1557 w 1630"/>
                <a:gd name="T43" fmla="*/ 1208 h 1424"/>
                <a:gd name="T44" fmla="*/ 1477 w 1630"/>
                <a:gd name="T45" fmla="*/ 1293 h 1424"/>
                <a:gd name="T46" fmla="*/ 1382 w 1630"/>
                <a:gd name="T47" fmla="*/ 1357 h 1424"/>
                <a:gd name="T48" fmla="*/ 1278 w 1630"/>
                <a:gd name="T49" fmla="*/ 1400 h 1424"/>
                <a:gd name="T50" fmla="*/ 1169 w 1630"/>
                <a:gd name="T51" fmla="*/ 1420 h 1424"/>
                <a:gd name="T52" fmla="*/ 1114 w 1630"/>
                <a:gd name="T53" fmla="*/ 1423 h 1424"/>
                <a:gd name="T54" fmla="*/ 1058 w 1630"/>
                <a:gd name="T55" fmla="*/ 1423 h 1424"/>
                <a:gd name="T56" fmla="*/ 909 w 1630"/>
                <a:gd name="T57" fmla="*/ 1405 h 1424"/>
                <a:gd name="T58" fmla="*/ 768 w 1630"/>
                <a:gd name="T59" fmla="*/ 1370 h 1424"/>
                <a:gd name="T60" fmla="*/ 618 w 1630"/>
                <a:gd name="T61" fmla="*/ 1306 h 1424"/>
                <a:gd name="T62" fmla="*/ 476 w 1630"/>
                <a:gd name="T63" fmla="*/ 1212 h 1424"/>
                <a:gd name="T64" fmla="*/ 393 w 1630"/>
                <a:gd name="T65" fmla="*/ 1142 h 1424"/>
                <a:gd name="T66" fmla="*/ 353 w 1630"/>
                <a:gd name="T67" fmla="*/ 1105 h 1424"/>
                <a:gd name="T68" fmla="*/ 314 w 1630"/>
                <a:gd name="T69" fmla="*/ 1066 h 1424"/>
                <a:gd name="T70" fmla="*/ 258 w 1630"/>
                <a:gd name="T71" fmla="*/ 1006 h 1424"/>
                <a:gd name="T72" fmla="*/ 207 w 1630"/>
                <a:gd name="T73" fmla="*/ 941 h 1424"/>
                <a:gd name="T74" fmla="*/ 168 w 1630"/>
                <a:gd name="T75" fmla="*/ 885 h 1424"/>
                <a:gd name="T76" fmla="*/ 132 w 1630"/>
                <a:gd name="T77" fmla="*/ 827 h 1424"/>
                <a:gd name="T78" fmla="*/ 107 w 1630"/>
                <a:gd name="T79" fmla="*/ 784 h 1424"/>
                <a:gd name="T80" fmla="*/ 68 w 1630"/>
                <a:gd name="T81" fmla="*/ 706 h 1424"/>
                <a:gd name="T82" fmla="*/ 42 w 1630"/>
                <a:gd name="T83" fmla="*/ 637 h 1424"/>
                <a:gd name="T84" fmla="*/ 24 w 1630"/>
                <a:gd name="T85" fmla="*/ 572 h 1424"/>
                <a:gd name="T86" fmla="*/ 14 w 1630"/>
                <a:gd name="T87" fmla="*/ 510 h 1424"/>
                <a:gd name="T88" fmla="*/ 1 w 1630"/>
                <a:gd name="T89" fmla="*/ 354 h 1424"/>
                <a:gd name="T90" fmla="*/ 10 w 1630"/>
                <a:gd name="T91" fmla="*/ 270 h 1424"/>
                <a:gd name="T92" fmla="*/ 21 w 1630"/>
                <a:gd name="T93" fmla="*/ 214 h 1424"/>
                <a:gd name="T94" fmla="*/ 68 w 1630"/>
                <a:gd name="T95" fmla="*/ 92 h 1424"/>
                <a:gd name="T96" fmla="*/ 128 w 1630"/>
                <a:gd name="T97" fmla="*/ 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0" h="1424">
                  <a:moveTo>
                    <a:pt x="128" y="0"/>
                  </a:moveTo>
                  <a:cubicBezTo>
                    <a:pt x="41" y="242"/>
                    <a:pt x="46" y="461"/>
                    <a:pt x="145" y="656"/>
                  </a:cubicBezTo>
                  <a:cubicBezTo>
                    <a:pt x="148" y="662"/>
                    <a:pt x="151" y="668"/>
                    <a:pt x="154" y="673"/>
                  </a:cubicBezTo>
                  <a:cubicBezTo>
                    <a:pt x="162" y="689"/>
                    <a:pt x="171" y="704"/>
                    <a:pt x="181" y="719"/>
                  </a:cubicBezTo>
                  <a:cubicBezTo>
                    <a:pt x="183" y="723"/>
                    <a:pt x="185" y="727"/>
                    <a:pt x="187" y="730"/>
                  </a:cubicBezTo>
                  <a:cubicBezTo>
                    <a:pt x="251" y="833"/>
                    <a:pt x="326" y="924"/>
                    <a:pt x="413" y="1004"/>
                  </a:cubicBezTo>
                  <a:cubicBezTo>
                    <a:pt x="497" y="1080"/>
                    <a:pt x="587" y="1143"/>
                    <a:pt x="683" y="1190"/>
                  </a:cubicBezTo>
                  <a:cubicBezTo>
                    <a:pt x="778" y="1237"/>
                    <a:pt x="873" y="1267"/>
                    <a:pt x="967" y="1278"/>
                  </a:cubicBezTo>
                  <a:cubicBezTo>
                    <a:pt x="1063" y="1290"/>
                    <a:pt x="1153" y="1283"/>
                    <a:pt x="1236" y="1257"/>
                  </a:cubicBezTo>
                  <a:cubicBezTo>
                    <a:pt x="1286" y="1240"/>
                    <a:pt x="1333" y="1217"/>
                    <a:pt x="1375" y="1187"/>
                  </a:cubicBezTo>
                  <a:cubicBezTo>
                    <a:pt x="1557" y="1049"/>
                    <a:pt x="1555" y="856"/>
                    <a:pt x="1369" y="608"/>
                  </a:cubicBezTo>
                  <a:cubicBezTo>
                    <a:pt x="1386" y="620"/>
                    <a:pt x="1402" y="631"/>
                    <a:pt x="1417" y="643"/>
                  </a:cubicBezTo>
                  <a:cubicBezTo>
                    <a:pt x="1423" y="647"/>
                    <a:pt x="1429" y="652"/>
                    <a:pt x="1435" y="657"/>
                  </a:cubicBezTo>
                  <a:cubicBezTo>
                    <a:pt x="1441" y="662"/>
                    <a:pt x="1446" y="666"/>
                    <a:pt x="1452" y="671"/>
                  </a:cubicBezTo>
                  <a:cubicBezTo>
                    <a:pt x="1469" y="687"/>
                    <a:pt x="1486" y="703"/>
                    <a:pt x="1503" y="719"/>
                  </a:cubicBezTo>
                  <a:cubicBezTo>
                    <a:pt x="1518" y="734"/>
                    <a:pt x="1532" y="750"/>
                    <a:pt x="1546" y="767"/>
                  </a:cubicBezTo>
                  <a:cubicBezTo>
                    <a:pt x="1559" y="784"/>
                    <a:pt x="1571" y="801"/>
                    <a:pt x="1582" y="820"/>
                  </a:cubicBezTo>
                  <a:cubicBezTo>
                    <a:pt x="1589" y="833"/>
                    <a:pt x="1596" y="847"/>
                    <a:pt x="1601" y="860"/>
                  </a:cubicBezTo>
                  <a:cubicBezTo>
                    <a:pt x="1610" y="882"/>
                    <a:pt x="1617" y="904"/>
                    <a:pt x="1621" y="925"/>
                  </a:cubicBezTo>
                  <a:cubicBezTo>
                    <a:pt x="1628" y="960"/>
                    <a:pt x="1630" y="994"/>
                    <a:pt x="1627" y="1027"/>
                  </a:cubicBezTo>
                  <a:cubicBezTo>
                    <a:pt x="1623" y="1060"/>
                    <a:pt x="1616" y="1092"/>
                    <a:pt x="1604" y="1123"/>
                  </a:cubicBezTo>
                  <a:cubicBezTo>
                    <a:pt x="1592" y="1153"/>
                    <a:pt x="1576" y="1182"/>
                    <a:pt x="1557" y="1208"/>
                  </a:cubicBezTo>
                  <a:cubicBezTo>
                    <a:pt x="1534" y="1240"/>
                    <a:pt x="1507" y="1268"/>
                    <a:pt x="1477" y="1293"/>
                  </a:cubicBezTo>
                  <a:cubicBezTo>
                    <a:pt x="1448" y="1318"/>
                    <a:pt x="1416" y="1339"/>
                    <a:pt x="1382" y="1357"/>
                  </a:cubicBezTo>
                  <a:cubicBezTo>
                    <a:pt x="1349" y="1375"/>
                    <a:pt x="1314" y="1389"/>
                    <a:pt x="1278" y="1400"/>
                  </a:cubicBezTo>
                  <a:cubicBezTo>
                    <a:pt x="1241" y="1410"/>
                    <a:pt x="1205" y="1417"/>
                    <a:pt x="1169" y="1420"/>
                  </a:cubicBezTo>
                  <a:cubicBezTo>
                    <a:pt x="1150" y="1422"/>
                    <a:pt x="1132" y="1423"/>
                    <a:pt x="1114" y="1423"/>
                  </a:cubicBezTo>
                  <a:cubicBezTo>
                    <a:pt x="1095" y="1424"/>
                    <a:pt x="1077" y="1424"/>
                    <a:pt x="1058" y="1423"/>
                  </a:cubicBezTo>
                  <a:cubicBezTo>
                    <a:pt x="1007" y="1419"/>
                    <a:pt x="958" y="1414"/>
                    <a:pt x="909" y="1405"/>
                  </a:cubicBezTo>
                  <a:cubicBezTo>
                    <a:pt x="861" y="1397"/>
                    <a:pt x="814" y="1385"/>
                    <a:pt x="768" y="1370"/>
                  </a:cubicBezTo>
                  <a:cubicBezTo>
                    <a:pt x="717" y="1353"/>
                    <a:pt x="667" y="1332"/>
                    <a:pt x="618" y="1306"/>
                  </a:cubicBezTo>
                  <a:cubicBezTo>
                    <a:pt x="570" y="1280"/>
                    <a:pt x="522" y="1249"/>
                    <a:pt x="476" y="1212"/>
                  </a:cubicBezTo>
                  <a:cubicBezTo>
                    <a:pt x="447" y="1190"/>
                    <a:pt x="419" y="1167"/>
                    <a:pt x="393" y="1142"/>
                  </a:cubicBezTo>
                  <a:cubicBezTo>
                    <a:pt x="379" y="1130"/>
                    <a:pt x="366" y="1118"/>
                    <a:pt x="353" y="1105"/>
                  </a:cubicBezTo>
                  <a:cubicBezTo>
                    <a:pt x="339" y="1093"/>
                    <a:pt x="327" y="1080"/>
                    <a:pt x="314" y="1066"/>
                  </a:cubicBezTo>
                  <a:cubicBezTo>
                    <a:pt x="295" y="1046"/>
                    <a:pt x="277" y="1026"/>
                    <a:pt x="258" y="1006"/>
                  </a:cubicBezTo>
                  <a:cubicBezTo>
                    <a:pt x="240" y="985"/>
                    <a:pt x="223" y="963"/>
                    <a:pt x="207" y="941"/>
                  </a:cubicBezTo>
                  <a:cubicBezTo>
                    <a:pt x="193" y="923"/>
                    <a:pt x="180" y="904"/>
                    <a:pt x="168" y="885"/>
                  </a:cubicBezTo>
                  <a:cubicBezTo>
                    <a:pt x="155" y="866"/>
                    <a:pt x="144" y="846"/>
                    <a:pt x="132" y="827"/>
                  </a:cubicBezTo>
                  <a:cubicBezTo>
                    <a:pt x="123" y="813"/>
                    <a:pt x="115" y="798"/>
                    <a:pt x="107" y="784"/>
                  </a:cubicBezTo>
                  <a:cubicBezTo>
                    <a:pt x="92" y="757"/>
                    <a:pt x="79" y="731"/>
                    <a:pt x="68" y="706"/>
                  </a:cubicBezTo>
                  <a:cubicBezTo>
                    <a:pt x="58" y="682"/>
                    <a:pt x="49" y="659"/>
                    <a:pt x="42" y="637"/>
                  </a:cubicBezTo>
                  <a:cubicBezTo>
                    <a:pt x="35" y="615"/>
                    <a:pt x="29" y="593"/>
                    <a:pt x="24" y="572"/>
                  </a:cubicBezTo>
                  <a:cubicBezTo>
                    <a:pt x="20" y="551"/>
                    <a:pt x="17" y="531"/>
                    <a:pt x="14" y="510"/>
                  </a:cubicBezTo>
                  <a:cubicBezTo>
                    <a:pt x="4" y="456"/>
                    <a:pt x="0" y="404"/>
                    <a:pt x="1" y="354"/>
                  </a:cubicBezTo>
                  <a:cubicBezTo>
                    <a:pt x="2" y="325"/>
                    <a:pt x="5" y="297"/>
                    <a:pt x="10" y="270"/>
                  </a:cubicBezTo>
                  <a:cubicBezTo>
                    <a:pt x="13" y="251"/>
                    <a:pt x="17" y="232"/>
                    <a:pt x="21" y="214"/>
                  </a:cubicBezTo>
                  <a:cubicBezTo>
                    <a:pt x="33" y="170"/>
                    <a:pt x="48" y="129"/>
                    <a:pt x="68" y="92"/>
                  </a:cubicBezTo>
                  <a:cubicBezTo>
                    <a:pt x="86" y="58"/>
                    <a:pt x="106" y="28"/>
                    <a:pt x="128"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2533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276350" y="2619375"/>
            <a:ext cx="2695575" cy="2428875"/>
          </a:xfrm>
          <a:custGeom>
            <a:avLst/>
            <a:gdLst>
              <a:gd name="connsiteX0" fmla="*/ 171450 w 2695575"/>
              <a:gd name="connsiteY0" fmla="*/ 695325 h 2428875"/>
              <a:gd name="connsiteX1" fmla="*/ 304800 w 2695575"/>
              <a:gd name="connsiteY1" fmla="*/ 95250 h 2428875"/>
              <a:gd name="connsiteX2" fmla="*/ 457200 w 2695575"/>
              <a:gd name="connsiteY2" fmla="*/ 0 h 2428875"/>
              <a:gd name="connsiteX3" fmla="*/ 2419350 w 2695575"/>
              <a:gd name="connsiteY3" fmla="*/ 466725 h 2428875"/>
              <a:gd name="connsiteX4" fmla="*/ 2695575 w 2695575"/>
              <a:gd name="connsiteY4" fmla="*/ 838200 h 2428875"/>
              <a:gd name="connsiteX5" fmla="*/ 1219200 w 2695575"/>
              <a:gd name="connsiteY5" fmla="*/ 2428875 h 2428875"/>
              <a:gd name="connsiteX6" fmla="*/ 0 w 2695575"/>
              <a:gd name="connsiteY6" fmla="*/ 1247775 h 2428875"/>
              <a:gd name="connsiteX7" fmla="*/ 171450 w 2695575"/>
              <a:gd name="connsiteY7" fmla="*/ 695325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5575" h="2428875">
                <a:moveTo>
                  <a:pt x="171450" y="695325"/>
                </a:moveTo>
                <a:lnTo>
                  <a:pt x="304800" y="95250"/>
                </a:lnTo>
                <a:lnTo>
                  <a:pt x="457200" y="0"/>
                </a:lnTo>
                <a:lnTo>
                  <a:pt x="2419350" y="466725"/>
                </a:lnTo>
                <a:lnTo>
                  <a:pt x="2695575" y="838200"/>
                </a:lnTo>
                <a:lnTo>
                  <a:pt x="1219200" y="2428875"/>
                </a:lnTo>
                <a:lnTo>
                  <a:pt x="0" y="1247775"/>
                </a:lnTo>
                <a:lnTo>
                  <a:pt x="171450" y="69532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3429000"/>
            <a:ext cx="9144000" cy="21336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118360" y="2354580"/>
            <a:ext cx="8374380" cy="923330"/>
          </a:xfrm>
          <a:prstGeom prst="rect">
            <a:avLst/>
          </a:prstGeom>
          <a:noFill/>
        </p:spPr>
        <p:txBody>
          <a:bodyPr wrap="square" rtlCol="0">
            <a:spAutoFit/>
          </a:bodyPr>
          <a:lstStyle/>
          <a:p>
            <a:pPr algn="ctr"/>
            <a:r>
              <a:rPr lang="sl-SI" sz="5400" dirty="0">
                <a:solidFill>
                  <a:schemeClr val="bg1">
                    <a:lumMod val="65000"/>
                  </a:schemeClr>
                </a:solidFill>
                <a:latin typeface="Arial" panose="020B0604020202020204" pitchFamily="34" charset="0"/>
                <a:cs typeface="Arial" panose="020B0604020202020204" pitchFamily="34" charset="0"/>
              </a:rPr>
              <a:t>Velikost </a:t>
            </a:r>
            <a:r>
              <a:rPr lang="sl-SI" sz="5400" dirty="0">
                <a:solidFill>
                  <a:srgbClr val="E63130"/>
                </a:solidFill>
                <a:latin typeface="Arial" panose="020B0604020202020204" pitchFamily="34" charset="0"/>
                <a:cs typeface="Arial" panose="020B0604020202020204" pitchFamily="34" charset="0"/>
              </a:rPr>
              <a:t>ledvic</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4"/>
          <p:cNvGrpSpPr>
            <a:grpSpLocks noChangeAspect="1"/>
          </p:cNvGrpSpPr>
          <p:nvPr/>
        </p:nvGrpSpPr>
        <p:grpSpPr bwMode="auto">
          <a:xfrm>
            <a:off x="787400" y="736601"/>
            <a:ext cx="4325938" cy="5773738"/>
            <a:chOff x="496" y="464"/>
            <a:chExt cx="2725" cy="3637"/>
          </a:xfrm>
          <a:solidFill>
            <a:srgbClr val="488CA7"/>
          </a:solidFill>
        </p:grpSpPr>
        <p:sp>
          <p:nvSpPr>
            <p:cNvPr id="7" name="Freeform 5"/>
            <p:cNvSpPr>
              <a:spLocks noEditPoints="1"/>
            </p:cNvSpPr>
            <p:nvPr/>
          </p:nvSpPr>
          <p:spPr bwMode="auto">
            <a:xfrm>
              <a:off x="563" y="1399"/>
              <a:ext cx="1814" cy="1683"/>
            </a:xfrm>
            <a:custGeom>
              <a:avLst/>
              <a:gdLst>
                <a:gd name="T0" fmla="*/ 1169 w 1169"/>
                <a:gd name="T1" fmla="*/ 392 h 1085"/>
                <a:gd name="T2" fmla="*/ 1096 w 1169"/>
                <a:gd name="T3" fmla="*/ 297 h 1085"/>
                <a:gd name="T4" fmla="*/ 307 w 1169"/>
                <a:gd name="T5" fmla="*/ 182 h 1085"/>
                <a:gd name="T6" fmla="*/ 400 w 1169"/>
                <a:gd name="T7" fmla="*/ 303 h 1085"/>
                <a:gd name="T8" fmla="*/ 379 w 1169"/>
                <a:gd name="T9" fmla="*/ 320 h 1085"/>
                <a:gd name="T10" fmla="*/ 286 w 1169"/>
                <a:gd name="T11" fmla="*/ 198 h 1085"/>
                <a:gd name="T12" fmla="*/ 189 w 1169"/>
                <a:gd name="T13" fmla="*/ 990 h 1085"/>
                <a:gd name="T14" fmla="*/ 261 w 1169"/>
                <a:gd name="T15" fmla="*/ 1085 h 1085"/>
                <a:gd name="T16" fmla="*/ 717 w 1169"/>
                <a:gd name="T17" fmla="*/ 763 h 1085"/>
                <a:gd name="T18" fmla="*/ 625 w 1169"/>
                <a:gd name="T19" fmla="*/ 643 h 1085"/>
                <a:gd name="T20" fmla="*/ 647 w 1169"/>
                <a:gd name="T21" fmla="*/ 627 h 1085"/>
                <a:gd name="T22" fmla="*/ 738 w 1169"/>
                <a:gd name="T23" fmla="*/ 746 h 1085"/>
                <a:gd name="T24" fmla="*/ 1169 w 1169"/>
                <a:gd name="T25" fmla="*/ 392 h 1085"/>
                <a:gd name="T26" fmla="*/ 612 w 1169"/>
                <a:gd name="T27" fmla="*/ 603 h 1085"/>
                <a:gd name="T28" fmla="*/ 505 w 1169"/>
                <a:gd name="T29" fmla="*/ 589 h 1085"/>
                <a:gd name="T30" fmla="*/ 401 w 1169"/>
                <a:gd name="T31" fmla="*/ 453 h 1085"/>
                <a:gd name="T32" fmla="*/ 415 w 1169"/>
                <a:gd name="T33" fmla="*/ 346 h 1085"/>
                <a:gd name="T34" fmla="*/ 522 w 1169"/>
                <a:gd name="T35" fmla="*/ 360 h 1085"/>
                <a:gd name="T36" fmla="*/ 626 w 1169"/>
                <a:gd name="T37" fmla="*/ 496 h 1085"/>
                <a:gd name="T38" fmla="*/ 612 w 1169"/>
                <a:gd name="T39" fmla="*/ 603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9" h="1085">
                  <a:moveTo>
                    <a:pt x="1169" y="392"/>
                  </a:moveTo>
                  <a:cubicBezTo>
                    <a:pt x="1096" y="297"/>
                    <a:pt x="1096" y="297"/>
                    <a:pt x="1096" y="297"/>
                  </a:cubicBezTo>
                  <a:cubicBezTo>
                    <a:pt x="908" y="50"/>
                    <a:pt x="557" y="0"/>
                    <a:pt x="307" y="182"/>
                  </a:cubicBezTo>
                  <a:cubicBezTo>
                    <a:pt x="400" y="303"/>
                    <a:pt x="400" y="303"/>
                    <a:pt x="400" y="303"/>
                  </a:cubicBezTo>
                  <a:cubicBezTo>
                    <a:pt x="379" y="320"/>
                    <a:pt x="379" y="320"/>
                    <a:pt x="379" y="320"/>
                  </a:cubicBezTo>
                  <a:cubicBezTo>
                    <a:pt x="286" y="198"/>
                    <a:pt x="286" y="198"/>
                    <a:pt x="286" y="198"/>
                  </a:cubicBezTo>
                  <a:cubicBezTo>
                    <a:pt x="44" y="391"/>
                    <a:pt x="0" y="743"/>
                    <a:pt x="189" y="990"/>
                  </a:cubicBezTo>
                  <a:cubicBezTo>
                    <a:pt x="261" y="1085"/>
                    <a:pt x="261" y="1085"/>
                    <a:pt x="261" y="1085"/>
                  </a:cubicBezTo>
                  <a:cubicBezTo>
                    <a:pt x="412" y="986"/>
                    <a:pt x="565" y="878"/>
                    <a:pt x="717" y="763"/>
                  </a:cubicBezTo>
                  <a:cubicBezTo>
                    <a:pt x="625" y="643"/>
                    <a:pt x="625" y="643"/>
                    <a:pt x="625" y="643"/>
                  </a:cubicBezTo>
                  <a:cubicBezTo>
                    <a:pt x="647" y="627"/>
                    <a:pt x="647" y="627"/>
                    <a:pt x="647" y="627"/>
                  </a:cubicBezTo>
                  <a:cubicBezTo>
                    <a:pt x="738" y="746"/>
                    <a:pt x="738" y="746"/>
                    <a:pt x="738" y="746"/>
                  </a:cubicBezTo>
                  <a:cubicBezTo>
                    <a:pt x="889" y="631"/>
                    <a:pt x="1033" y="512"/>
                    <a:pt x="1169" y="392"/>
                  </a:cubicBezTo>
                  <a:close/>
                  <a:moveTo>
                    <a:pt x="612" y="603"/>
                  </a:moveTo>
                  <a:cubicBezTo>
                    <a:pt x="578" y="629"/>
                    <a:pt x="531" y="622"/>
                    <a:pt x="505" y="589"/>
                  </a:cubicBezTo>
                  <a:cubicBezTo>
                    <a:pt x="401" y="453"/>
                    <a:pt x="401" y="453"/>
                    <a:pt x="401" y="453"/>
                  </a:cubicBezTo>
                  <a:cubicBezTo>
                    <a:pt x="375" y="419"/>
                    <a:pt x="382" y="371"/>
                    <a:pt x="415" y="346"/>
                  </a:cubicBezTo>
                  <a:cubicBezTo>
                    <a:pt x="449" y="320"/>
                    <a:pt x="497" y="327"/>
                    <a:pt x="522" y="360"/>
                  </a:cubicBezTo>
                  <a:cubicBezTo>
                    <a:pt x="626" y="496"/>
                    <a:pt x="626" y="496"/>
                    <a:pt x="626" y="496"/>
                  </a:cubicBezTo>
                  <a:cubicBezTo>
                    <a:pt x="652" y="530"/>
                    <a:pt x="645" y="578"/>
                    <a:pt x="612"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6"/>
            <p:cNvSpPr>
              <a:spLocks/>
            </p:cNvSpPr>
            <p:nvPr/>
          </p:nvSpPr>
          <p:spPr bwMode="auto">
            <a:xfrm>
              <a:off x="1002" y="2051"/>
              <a:ext cx="2096" cy="2050"/>
            </a:xfrm>
            <a:custGeom>
              <a:avLst/>
              <a:gdLst>
                <a:gd name="T0" fmla="*/ 466 w 1351"/>
                <a:gd name="T1" fmla="*/ 363 h 1322"/>
                <a:gd name="T2" fmla="*/ 0 w 1351"/>
                <a:gd name="T3" fmla="*/ 693 h 1322"/>
                <a:gd name="T4" fmla="*/ 252 w 1351"/>
                <a:gd name="T5" fmla="*/ 1023 h 1322"/>
                <a:gd name="T6" fmla="*/ 1052 w 1351"/>
                <a:gd name="T7" fmla="*/ 1131 h 1322"/>
                <a:gd name="T8" fmla="*/ 1160 w 1351"/>
                <a:gd name="T9" fmla="*/ 331 h 1322"/>
                <a:gd name="T10" fmla="*/ 907 w 1351"/>
                <a:gd name="T11" fmla="*/ 0 h 1322"/>
                <a:gd name="T12" fmla="*/ 466 w 1351"/>
                <a:gd name="T13" fmla="*/ 363 h 1322"/>
              </a:gdLst>
              <a:ahLst/>
              <a:cxnLst>
                <a:cxn ang="0">
                  <a:pos x="T0" y="T1"/>
                </a:cxn>
                <a:cxn ang="0">
                  <a:pos x="T2" y="T3"/>
                </a:cxn>
                <a:cxn ang="0">
                  <a:pos x="T4" y="T5"/>
                </a:cxn>
                <a:cxn ang="0">
                  <a:pos x="T6" y="T7"/>
                </a:cxn>
                <a:cxn ang="0">
                  <a:pos x="T8" y="T9"/>
                </a:cxn>
                <a:cxn ang="0">
                  <a:pos x="T10" y="T11"/>
                </a:cxn>
                <a:cxn ang="0">
                  <a:pos x="T12" y="T13"/>
                </a:cxn>
              </a:cxnLst>
              <a:rect l="0" t="0" r="r" b="b"/>
              <a:pathLst>
                <a:path w="1351" h="1322">
                  <a:moveTo>
                    <a:pt x="466" y="363"/>
                  </a:moveTo>
                  <a:cubicBezTo>
                    <a:pt x="311" y="481"/>
                    <a:pt x="155" y="592"/>
                    <a:pt x="0" y="693"/>
                  </a:cubicBezTo>
                  <a:cubicBezTo>
                    <a:pt x="252" y="1023"/>
                    <a:pt x="252" y="1023"/>
                    <a:pt x="252" y="1023"/>
                  </a:cubicBezTo>
                  <a:cubicBezTo>
                    <a:pt x="443" y="1274"/>
                    <a:pt x="802" y="1322"/>
                    <a:pt x="1052" y="1131"/>
                  </a:cubicBezTo>
                  <a:cubicBezTo>
                    <a:pt x="1303" y="940"/>
                    <a:pt x="1351" y="582"/>
                    <a:pt x="1160" y="331"/>
                  </a:cubicBezTo>
                  <a:cubicBezTo>
                    <a:pt x="907" y="0"/>
                    <a:pt x="907" y="0"/>
                    <a:pt x="907" y="0"/>
                  </a:cubicBezTo>
                  <a:cubicBezTo>
                    <a:pt x="769" y="123"/>
                    <a:pt x="621" y="245"/>
                    <a:pt x="466"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496" y="464"/>
              <a:ext cx="2725" cy="1210"/>
            </a:xfrm>
            <a:custGeom>
              <a:avLst/>
              <a:gdLst>
                <a:gd name="T0" fmla="*/ 1727 w 1756"/>
                <a:gd name="T1" fmla="*/ 351 h 780"/>
                <a:gd name="T2" fmla="*/ 1515 w 1756"/>
                <a:gd name="T3" fmla="*/ 63 h 780"/>
                <a:gd name="T4" fmla="*/ 1462 w 1756"/>
                <a:gd name="T5" fmla="*/ 116 h 780"/>
                <a:gd name="T6" fmla="*/ 1602 w 1756"/>
                <a:gd name="T7" fmla="*/ 469 h 780"/>
                <a:gd name="T8" fmla="*/ 1429 w 1756"/>
                <a:gd name="T9" fmla="*/ 469 h 780"/>
                <a:gd name="T10" fmla="*/ 1227 w 1756"/>
                <a:gd name="T11" fmla="*/ 375 h 780"/>
                <a:gd name="T12" fmla="*/ 817 w 1756"/>
                <a:gd name="T13" fmla="*/ 149 h 780"/>
                <a:gd name="T14" fmla="*/ 239 w 1756"/>
                <a:gd name="T15" fmla="*/ 69 h 780"/>
                <a:gd name="T16" fmla="*/ 21 w 1756"/>
                <a:gd name="T17" fmla="*/ 348 h 780"/>
                <a:gd name="T18" fmla="*/ 252 w 1756"/>
                <a:gd name="T19" fmla="*/ 747 h 780"/>
                <a:gd name="T20" fmla="*/ 305 w 1756"/>
                <a:gd name="T21" fmla="*/ 694 h 780"/>
                <a:gd name="T22" fmla="*/ 159 w 1756"/>
                <a:gd name="T23" fmla="*/ 199 h 780"/>
                <a:gd name="T24" fmla="*/ 421 w 1756"/>
                <a:gd name="T25" fmla="*/ 112 h 780"/>
                <a:gd name="T26" fmla="*/ 722 w 1756"/>
                <a:gd name="T27" fmla="*/ 187 h 780"/>
                <a:gd name="T28" fmla="*/ 1151 w 1756"/>
                <a:gd name="T29" fmla="*/ 418 h 780"/>
                <a:gd name="T30" fmla="*/ 1550 w 1756"/>
                <a:gd name="T31" fmla="*/ 561 h 780"/>
                <a:gd name="T32" fmla="*/ 1727 w 1756"/>
                <a:gd name="T33" fmla="*/ 35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780">
                  <a:moveTo>
                    <a:pt x="1727" y="351"/>
                  </a:moveTo>
                  <a:cubicBezTo>
                    <a:pt x="1709" y="230"/>
                    <a:pt x="1601" y="138"/>
                    <a:pt x="1515" y="63"/>
                  </a:cubicBezTo>
                  <a:cubicBezTo>
                    <a:pt x="1479" y="31"/>
                    <a:pt x="1425" y="84"/>
                    <a:pt x="1462" y="116"/>
                  </a:cubicBezTo>
                  <a:cubicBezTo>
                    <a:pt x="1540" y="184"/>
                    <a:pt x="1756" y="370"/>
                    <a:pt x="1602" y="469"/>
                  </a:cubicBezTo>
                  <a:cubicBezTo>
                    <a:pt x="1551" y="502"/>
                    <a:pt x="1482" y="485"/>
                    <a:pt x="1429" y="469"/>
                  </a:cubicBezTo>
                  <a:cubicBezTo>
                    <a:pt x="1358" y="447"/>
                    <a:pt x="1291" y="411"/>
                    <a:pt x="1227" y="375"/>
                  </a:cubicBezTo>
                  <a:cubicBezTo>
                    <a:pt x="1091" y="298"/>
                    <a:pt x="958" y="217"/>
                    <a:pt x="817" y="149"/>
                  </a:cubicBezTo>
                  <a:cubicBezTo>
                    <a:pt x="636" y="60"/>
                    <a:pt x="437" y="0"/>
                    <a:pt x="239" y="69"/>
                  </a:cubicBezTo>
                  <a:cubicBezTo>
                    <a:pt x="118" y="110"/>
                    <a:pt x="11" y="212"/>
                    <a:pt x="21" y="348"/>
                  </a:cubicBezTo>
                  <a:cubicBezTo>
                    <a:pt x="34" y="503"/>
                    <a:pt x="140" y="647"/>
                    <a:pt x="252" y="747"/>
                  </a:cubicBezTo>
                  <a:cubicBezTo>
                    <a:pt x="288" y="780"/>
                    <a:pt x="342" y="727"/>
                    <a:pt x="305" y="694"/>
                  </a:cubicBezTo>
                  <a:cubicBezTo>
                    <a:pt x="184" y="585"/>
                    <a:pt x="0" y="347"/>
                    <a:pt x="159" y="199"/>
                  </a:cubicBezTo>
                  <a:cubicBezTo>
                    <a:pt x="227" y="136"/>
                    <a:pt x="331" y="113"/>
                    <a:pt x="421" y="112"/>
                  </a:cubicBezTo>
                  <a:cubicBezTo>
                    <a:pt x="525" y="111"/>
                    <a:pt x="628" y="146"/>
                    <a:pt x="722" y="187"/>
                  </a:cubicBezTo>
                  <a:cubicBezTo>
                    <a:pt x="871" y="252"/>
                    <a:pt x="1012" y="336"/>
                    <a:pt x="1151" y="418"/>
                  </a:cubicBezTo>
                  <a:cubicBezTo>
                    <a:pt x="1268" y="487"/>
                    <a:pt x="1409" y="571"/>
                    <a:pt x="1550" y="561"/>
                  </a:cubicBezTo>
                  <a:cubicBezTo>
                    <a:pt x="1657" y="554"/>
                    <a:pt x="1744" y="460"/>
                    <a:pt x="1727"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74876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070" y="994245"/>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830997"/>
            </a:xfrm>
            <a:prstGeom prst="rect">
              <a:avLst/>
            </a:prstGeom>
            <a:noFill/>
          </p:spPr>
          <p:txBody>
            <a:bodyPr wrap="square" rtlCol="0">
              <a:spAutoFit/>
            </a:bodyPr>
            <a:lstStyle/>
            <a:p>
              <a:pPr algn="ctr"/>
              <a:r>
                <a:rPr lang="sl-SI" sz="4800" dirty="0">
                  <a:solidFill>
                    <a:srgbClr val="E63130"/>
                  </a:solidFill>
                  <a:latin typeface="Arial" panose="020B0604020202020204" pitchFamily="34" charset="0"/>
                  <a:cs typeface="Arial" panose="020B0604020202020204" pitchFamily="34" charset="0"/>
                </a:rPr>
                <a:t>V enem dnevu</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357798" y="2243579"/>
              <a:ext cx="4114800" cy="2123658"/>
            </a:xfrm>
            <a:prstGeom prst="rect">
              <a:avLst/>
            </a:prstGeom>
            <a:noFill/>
          </p:spPr>
          <p:txBody>
            <a:bodyPr wrap="square" rtlCol="0">
              <a:spAutoFit/>
            </a:bodyPr>
            <a:lstStyle/>
            <a:p>
              <a:pPr algn="ctr"/>
              <a:r>
                <a:rPr lang="sl-SI" sz="9600" b="1" dirty="0">
                  <a:solidFill>
                    <a:schemeClr val="bg1"/>
                  </a:solidFill>
                  <a:latin typeface="Arial" panose="020B0604020202020204" pitchFamily="34" charset="0"/>
                  <a:cs typeface="Arial" panose="020B0604020202020204" pitchFamily="34" charset="0"/>
                </a:rPr>
                <a:t>170</a:t>
              </a:r>
              <a:r>
                <a:rPr lang="nl-BE" sz="5400" dirty="0">
                  <a:solidFill>
                    <a:srgbClr val="E63130"/>
                  </a:solidFill>
                  <a:latin typeface="Arial" panose="020B0604020202020204" pitchFamily="34" charset="0"/>
                  <a:cs typeface="Arial" panose="020B0604020202020204" pitchFamily="34" charset="0"/>
                </a:rPr>
                <a:t> </a:t>
              </a:r>
              <a:br>
                <a:rPr lang="nl-BE" sz="5400" dirty="0">
                  <a:solidFill>
                    <a:srgbClr val="E63130"/>
                  </a:solidFill>
                  <a:latin typeface="Arial" panose="020B0604020202020204" pitchFamily="34" charset="0"/>
                  <a:cs typeface="Arial" panose="020B0604020202020204" pitchFamily="34" charset="0"/>
                </a:rPr>
              </a:br>
              <a:r>
                <a:rPr lang="sl-SI" sz="3600" dirty="0">
                  <a:solidFill>
                    <a:schemeClr val="bg1"/>
                  </a:solidFill>
                  <a:latin typeface="Arial" panose="020B0604020202020204" pitchFamily="34" charset="0"/>
                  <a:cs typeface="Arial" panose="020B0604020202020204" pitchFamily="34" charset="0"/>
                </a:rPr>
                <a:t>litrov krvi</a:t>
              </a:r>
              <a:endParaRPr lang="nl-BE" sz="3600" dirty="0">
                <a:solidFill>
                  <a:schemeClr val="bg1"/>
                </a:solidFill>
                <a:latin typeface="Arial" panose="020B0604020202020204" pitchFamily="34" charset="0"/>
                <a:cs typeface="Arial" panose="020B0604020202020204" pitchFamily="34" charset="0"/>
              </a:endParaRPr>
            </a:p>
          </p:txBody>
        </p:sp>
      </p:grpSp>
      <p:grpSp>
        <p:nvGrpSpPr>
          <p:cNvPr id="3" name="Group 2"/>
          <p:cNvGrpSpPr/>
          <p:nvPr/>
        </p:nvGrpSpPr>
        <p:grpSpPr>
          <a:xfrm>
            <a:off x="4612943" y="994245"/>
            <a:ext cx="4353635" cy="4198620"/>
            <a:chOff x="4612943" y="388620"/>
            <a:chExt cx="4353635"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612943" y="388620"/>
              <a:ext cx="4353635" cy="830997"/>
            </a:xfrm>
            <a:prstGeom prst="rect">
              <a:avLst/>
            </a:prstGeom>
            <a:noFill/>
          </p:spPr>
          <p:txBody>
            <a:bodyPr wrap="square" rtlCol="0">
              <a:spAutoFit/>
            </a:bodyPr>
            <a:lstStyle/>
            <a:p>
              <a:pPr algn="ctr"/>
              <a:r>
                <a:rPr lang="sl-SI" sz="4800" dirty="0">
                  <a:solidFill>
                    <a:srgbClr val="E63130"/>
                  </a:solidFill>
                  <a:latin typeface="Arial" panose="020B0604020202020204" pitchFamily="34" charset="0"/>
                  <a:cs typeface="Arial" panose="020B0604020202020204" pitchFamily="34" charset="0"/>
                </a:rPr>
                <a:t>V enem dnevu</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56471" y="2270872"/>
              <a:ext cx="4114800" cy="1569660"/>
            </a:xfrm>
            <a:prstGeom prst="rect">
              <a:avLst/>
            </a:prstGeom>
            <a:noFill/>
          </p:spPr>
          <p:txBody>
            <a:bodyPr wrap="square" rtlCol="0">
              <a:spAutoFit/>
            </a:bodyPr>
            <a:lstStyle/>
            <a:p>
              <a:pPr algn="ctr"/>
              <a:r>
                <a:rPr lang="sl-SI" sz="9600" b="1" dirty="0">
                  <a:solidFill>
                    <a:schemeClr val="bg1"/>
                  </a:solidFill>
                  <a:latin typeface="Arial" panose="020B0604020202020204" pitchFamily="34" charset="0"/>
                  <a:cs typeface="Arial" panose="020B0604020202020204" pitchFamily="34" charset="0"/>
                </a:rPr>
                <a:t>50 x</a:t>
              </a:r>
              <a:endParaRPr lang="nl-BE" sz="3600" dirty="0">
                <a:solidFill>
                  <a:srgbClr val="488CA7"/>
                </a:solidFill>
                <a:latin typeface="Arial" panose="020B0604020202020204" pitchFamily="34" charset="0"/>
                <a:cs typeface="Arial" panose="020B0604020202020204" pitchFamily="34" charset="0"/>
              </a:endParaRPr>
            </a:p>
          </p:txBody>
        </p:sp>
      </p:grpSp>
      <p:sp>
        <p:nvSpPr>
          <p:cNvPr id="12" name="PoljeZBesedilom 11"/>
          <p:cNvSpPr txBox="1"/>
          <p:nvPr/>
        </p:nvSpPr>
        <p:spPr>
          <a:xfrm>
            <a:off x="486889" y="2278982"/>
            <a:ext cx="3966358" cy="646331"/>
          </a:xfrm>
          <a:prstGeom prst="rect">
            <a:avLst/>
          </a:prstGeom>
          <a:noFill/>
        </p:spPr>
        <p:txBody>
          <a:bodyPr wrap="square" rtlCol="0">
            <a:spAutoFit/>
          </a:bodyPr>
          <a:lstStyle/>
          <a:p>
            <a:r>
              <a:rPr lang="sl-SI" sz="3600" dirty="0">
                <a:solidFill>
                  <a:schemeClr val="bg1"/>
                </a:solidFill>
                <a:latin typeface="Arial" panose="020B0604020202020204" pitchFamily="34" charset="0"/>
                <a:cs typeface="Arial" panose="020B0604020202020204" pitchFamily="34" charset="0"/>
              </a:rPr>
              <a:t>ledvice prečistijo </a:t>
            </a:r>
            <a:endParaRPr lang="sl-SI" sz="3600" dirty="0">
              <a:solidFill>
                <a:schemeClr val="bg1"/>
              </a:solidFill>
            </a:endParaRPr>
          </a:p>
        </p:txBody>
      </p:sp>
      <p:sp>
        <p:nvSpPr>
          <p:cNvPr id="15" name="PoljeZBesedilom 14"/>
          <p:cNvSpPr txBox="1"/>
          <p:nvPr/>
        </p:nvSpPr>
        <p:spPr>
          <a:xfrm>
            <a:off x="4904509" y="2226666"/>
            <a:ext cx="4050698" cy="646331"/>
          </a:xfrm>
          <a:prstGeom prst="rect">
            <a:avLst/>
          </a:prstGeom>
          <a:noFill/>
        </p:spPr>
        <p:txBody>
          <a:bodyPr wrap="square" rtlCol="0">
            <a:spAutoFit/>
          </a:bodyPr>
          <a:lstStyle/>
          <a:p>
            <a:r>
              <a:rPr lang="sl-SI" sz="3600" dirty="0">
                <a:solidFill>
                  <a:schemeClr val="bg1"/>
                </a:solidFill>
                <a:latin typeface="Arial" panose="020B0604020202020204" pitchFamily="34" charset="0"/>
                <a:cs typeface="Arial" panose="020B0604020202020204" pitchFamily="34" charset="0"/>
              </a:rPr>
              <a:t>se vsa kri prečisti</a:t>
            </a:r>
            <a:endParaRPr lang="sl-SI" sz="3600" dirty="0">
              <a:solidFill>
                <a:schemeClr val="bg1"/>
              </a:solidFill>
            </a:endParaRPr>
          </a:p>
        </p:txBody>
      </p:sp>
    </p:spTree>
    <p:extLst>
      <p:ext uri="{BB962C8B-B14F-4D97-AF65-F5344CB8AC3E}">
        <p14:creationId xmlns:p14="http://schemas.microsoft.com/office/powerpoint/2010/main" val="16583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81550" y="1336675"/>
            <a:ext cx="4023360" cy="3477875"/>
          </a:xfrm>
          <a:prstGeom prst="rect">
            <a:avLst/>
          </a:prstGeom>
          <a:noFill/>
        </p:spPr>
        <p:txBody>
          <a:bodyPr wrap="square" rtlCol="0">
            <a:spAutoFit/>
          </a:bodyPr>
          <a:lstStyle/>
          <a:p>
            <a:r>
              <a:rPr lang="sl-SI" sz="4400" dirty="0" err="1">
                <a:solidFill>
                  <a:srgbClr val="E63130"/>
                </a:solidFill>
                <a:latin typeface="Arial" panose="020B0604020202020204" pitchFamily="34" charset="0"/>
                <a:cs typeface="Arial" panose="020B0604020202020204" pitchFamily="34" charset="0"/>
              </a:rPr>
              <a:t>Nefroni</a:t>
            </a:r>
            <a:r>
              <a:rPr lang="sl-SI" sz="4400" dirty="0">
                <a:solidFill>
                  <a:srgbClr val="E63130"/>
                </a:solidFill>
                <a:latin typeface="Arial" panose="020B0604020202020204" pitchFamily="34" charset="0"/>
                <a:cs typeface="Arial" panose="020B0604020202020204" pitchFamily="34" charset="0"/>
              </a:rPr>
              <a:t> iz obeh ledvic,</a:t>
            </a:r>
            <a:r>
              <a:rPr lang="sl-SI" sz="4400" dirty="0">
                <a:solidFill>
                  <a:schemeClr val="bg2">
                    <a:lumMod val="75000"/>
                  </a:schemeClr>
                </a:solidFill>
                <a:latin typeface="Arial" panose="020B0604020202020204" pitchFamily="34" charset="0"/>
                <a:cs typeface="Arial" panose="020B0604020202020204" pitchFamily="34" charset="0"/>
              </a:rPr>
              <a:t> </a:t>
            </a:r>
          </a:p>
          <a:p>
            <a:r>
              <a:rPr lang="sl-SI" sz="4400" dirty="0">
                <a:solidFill>
                  <a:schemeClr val="bg2">
                    <a:lumMod val="75000"/>
                  </a:schemeClr>
                </a:solidFill>
                <a:latin typeface="Arial" panose="020B0604020202020204" pitchFamily="34" charset="0"/>
                <a:cs typeface="Arial" panose="020B0604020202020204" pitchFamily="34" charset="0"/>
              </a:rPr>
              <a:t>položeni drug za drugim</a:t>
            </a:r>
          </a:p>
          <a:p>
            <a:endParaRPr lang="sl-SI" sz="4400" dirty="0">
              <a:solidFill>
                <a:schemeClr val="bg2">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spTree>
    <p:extLst>
      <p:ext uri="{BB962C8B-B14F-4D97-AF65-F5344CB8AC3E}">
        <p14:creationId xmlns:p14="http://schemas.microsoft.com/office/powerpoint/2010/main" val="7906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grpSp>
        <p:nvGrpSpPr>
          <p:cNvPr id="4" name="Group 3"/>
          <p:cNvGrpSpPr/>
          <p:nvPr/>
        </p:nvGrpSpPr>
        <p:grpSpPr>
          <a:xfrm>
            <a:off x="5245971" y="2018825"/>
            <a:ext cx="3387090" cy="2609314"/>
            <a:chOff x="289560" y="2545080"/>
            <a:chExt cx="4114800" cy="3169920"/>
          </a:xfrm>
        </p:grpSpPr>
        <p:sp>
          <p:nvSpPr>
            <p:cNvPr id="5" name="Rectangle 4"/>
            <p:cNvSpPr/>
            <p:nvPr/>
          </p:nvSpPr>
          <p:spPr>
            <a:xfrm>
              <a:off x="2933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6" name="TextBox 5"/>
            <p:cNvSpPr txBox="1"/>
            <p:nvPr/>
          </p:nvSpPr>
          <p:spPr>
            <a:xfrm>
              <a:off x="289560" y="2628900"/>
              <a:ext cx="4114800" cy="2654703"/>
            </a:xfrm>
            <a:prstGeom prst="rect">
              <a:avLst/>
            </a:prstGeom>
            <a:noFill/>
          </p:spPr>
          <p:txBody>
            <a:bodyPr wrap="square" rtlCol="0">
              <a:spAutoFit/>
            </a:bodyPr>
            <a:lstStyle/>
            <a:p>
              <a:pPr algn="ctr"/>
              <a:r>
                <a:rPr lang="nl-BE" sz="9600" b="1" dirty="0">
                  <a:solidFill>
                    <a:schemeClr val="bg1"/>
                  </a:solidFill>
                  <a:latin typeface="Arial" panose="020B0604020202020204" pitchFamily="34" charset="0"/>
                  <a:cs typeface="Arial" panose="020B0604020202020204" pitchFamily="34" charset="0"/>
                </a:rPr>
                <a:t>16</a:t>
              </a:r>
              <a:br>
                <a:rPr lang="nl-BE" sz="5400" dirty="0">
                  <a:solidFill>
                    <a:srgbClr val="E63130"/>
                  </a:solidFill>
                  <a:latin typeface="Arial" panose="020B0604020202020204" pitchFamily="34" charset="0"/>
                  <a:cs typeface="Arial" panose="020B0604020202020204" pitchFamily="34" charset="0"/>
                </a:rPr>
              </a:br>
              <a:r>
                <a:rPr lang="nl-BE" sz="3600" dirty="0">
                  <a:solidFill>
                    <a:schemeClr val="bg1"/>
                  </a:solidFill>
                  <a:latin typeface="Arial" panose="020B0604020202020204" pitchFamily="34" charset="0"/>
                  <a:cs typeface="Arial" panose="020B0604020202020204" pitchFamily="34" charset="0"/>
                </a:rPr>
                <a:t>kilo</a:t>
              </a:r>
              <a:r>
                <a:rPr lang="sl-SI" sz="3600" dirty="0">
                  <a:solidFill>
                    <a:schemeClr val="bg1"/>
                  </a:solidFill>
                  <a:latin typeface="Arial" panose="020B0604020202020204" pitchFamily="34" charset="0"/>
                  <a:cs typeface="Arial" panose="020B0604020202020204" pitchFamily="34" charset="0"/>
                </a:rPr>
                <a:t>metrov</a:t>
              </a:r>
              <a:endParaRPr lang="nl-BE" sz="3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231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121920" y="631984"/>
            <a:ext cx="8795386" cy="1446550"/>
          </a:xfrm>
          <a:prstGeom prst="rect">
            <a:avLst/>
          </a:prstGeom>
          <a:noFill/>
        </p:spPr>
        <p:txBody>
          <a:bodyPr wrap="square" rtlCol="0">
            <a:spAutoFit/>
          </a:bodyPr>
          <a:lstStyle/>
          <a:p>
            <a:pPr algn="ctr"/>
            <a:r>
              <a:rPr lang="sl-SI" sz="4400" dirty="0">
                <a:solidFill>
                  <a:srgbClr val="E63130"/>
                </a:solidFill>
                <a:latin typeface="Arial" panose="020B0604020202020204" pitchFamily="34" charset="0"/>
                <a:cs typeface="Arial" panose="020B0604020202020204" pitchFamily="34" charset="0"/>
              </a:rPr>
              <a:t>Tvoje telo lahko normalno deluje</a:t>
            </a:r>
            <a:br>
              <a:rPr lang="nl-BE" sz="4400" dirty="0">
                <a:solidFill>
                  <a:srgbClr val="E63130"/>
                </a:solidFill>
                <a:latin typeface="Arial" panose="020B0604020202020204" pitchFamily="34" charset="0"/>
                <a:cs typeface="Arial" panose="020B0604020202020204" pitchFamily="34" charset="0"/>
              </a:rPr>
            </a:br>
            <a:r>
              <a:rPr lang="sl-SI" sz="4400" dirty="0">
                <a:solidFill>
                  <a:schemeClr val="bg2">
                    <a:lumMod val="75000"/>
                  </a:schemeClr>
                </a:solidFill>
                <a:latin typeface="Arial" panose="020B0604020202020204" pitchFamily="34" charset="0"/>
                <a:cs typeface="Arial" panose="020B0604020202020204" pitchFamily="34" charset="0"/>
              </a:rPr>
              <a:t>samo z eno ledvico</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26" name="Rectangle 25"/>
          <p:cNvSpPr/>
          <p:nvPr/>
        </p:nvSpPr>
        <p:spPr>
          <a:xfrm>
            <a:off x="0" y="2545080"/>
            <a:ext cx="914400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 name="Group 18"/>
          <p:cNvGrpSpPr/>
          <p:nvPr/>
        </p:nvGrpSpPr>
        <p:grpSpPr>
          <a:xfrm>
            <a:off x="2678585" y="2816577"/>
            <a:ext cx="3688953" cy="2420268"/>
            <a:chOff x="1319635" y="1489076"/>
            <a:chExt cx="2400306" cy="1574800"/>
          </a:xfrm>
        </p:grpSpPr>
        <p:sp>
          <p:nvSpPr>
            <p:cNvPr id="23" name="Freeform 22"/>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noFill/>
            <a:ln w="38100">
              <a:solidFill>
                <a:srgbClr val="488CA7"/>
              </a:solidFill>
            </a:ln>
          </p:spPr>
          <p:txBody>
            <a:bodyPr vert="horz" wrap="square" lIns="91440" tIns="45720" rIns="91440" bIns="45720" numCol="1" anchor="t" anchorCtr="0" compatLnSpc="1">
              <a:prstTxWarp prst="textNoShape">
                <a:avLst/>
              </a:prstTxWarp>
            </a:bodyPr>
            <a:lstStyle/>
            <a:p>
              <a:endParaRPr lang="nl-BE"/>
            </a:p>
          </p:txBody>
        </p:sp>
      </p:grpSp>
      <p:sp>
        <p:nvSpPr>
          <p:cNvPr id="6" name="Freeform 5"/>
          <p:cNvSpPr>
            <a:spLocks/>
          </p:cNvSpPr>
          <p:nvPr/>
        </p:nvSpPr>
        <p:spPr bwMode="auto">
          <a:xfrm rot="1095262">
            <a:off x="4208463" y="3286124"/>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solidFill>
                <a:schemeClr val="bg1"/>
              </a:solidFill>
            </a:endParaRPr>
          </a:p>
        </p:txBody>
      </p:sp>
      <p:sp>
        <p:nvSpPr>
          <p:cNvPr id="27" name="Freeform 26"/>
          <p:cNvSpPr>
            <a:spLocks/>
          </p:cNvSpPr>
          <p:nvPr/>
        </p:nvSpPr>
        <p:spPr bwMode="auto">
          <a:xfrm rot="16515403">
            <a:off x="3994268" y="3083202"/>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8514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sl-SI" sz="4800" spc="1000" dirty="0">
                <a:solidFill>
                  <a:srgbClr val="E63130"/>
                </a:solidFill>
                <a:latin typeface="Arial" panose="020B0604020202020204" pitchFamily="34" charset="0"/>
                <a:cs typeface="Arial" panose="020B0604020202020204" pitchFamily="34" charset="0"/>
              </a:rPr>
              <a:t>LEDVICE</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769441"/>
          </a:xfrm>
          <a:prstGeom prst="rect">
            <a:avLst/>
          </a:prstGeom>
          <a:noFill/>
        </p:spPr>
        <p:txBody>
          <a:bodyPr wrap="square" rtlCol="0">
            <a:spAutoFit/>
          </a:bodyPr>
          <a:lstStyle/>
          <a:p>
            <a:pPr algn="ctr"/>
            <a:r>
              <a:rPr lang="sl-SI" sz="4400" dirty="0">
                <a:solidFill>
                  <a:schemeClr val="bg1">
                    <a:alpha val="50000"/>
                  </a:schemeClr>
                </a:solidFill>
                <a:latin typeface="Arial" panose="020B0604020202020204" pitchFamily="34" charset="0"/>
                <a:cs typeface="Arial" panose="020B0604020202020204" pitchFamily="34" charset="0"/>
              </a:rPr>
              <a:t>Ko so ledvice bolne</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121920" y="816600"/>
            <a:ext cx="8795386" cy="1446550"/>
          </a:xfrm>
          <a:prstGeom prst="rect">
            <a:avLst/>
          </a:prstGeom>
          <a:noFill/>
        </p:spPr>
        <p:txBody>
          <a:bodyPr wrap="square" rtlCol="0">
            <a:spAutoFit/>
          </a:bodyPr>
          <a:lstStyle/>
          <a:p>
            <a:pPr algn="ctr"/>
            <a:r>
              <a:rPr lang="sl-SI" sz="4400" dirty="0">
                <a:solidFill>
                  <a:srgbClr val="E63130"/>
                </a:solidFill>
                <a:latin typeface="Arial" panose="020B0604020202020204" pitchFamily="34" charset="0"/>
                <a:cs typeface="Arial" panose="020B0604020202020204" pitchFamily="34" charset="0"/>
              </a:rPr>
              <a:t>Ledvična bolezen na začetku</a:t>
            </a:r>
            <a:br>
              <a:rPr lang="nl-BE" sz="4400" dirty="0">
                <a:solidFill>
                  <a:srgbClr val="E63130"/>
                </a:solidFill>
                <a:latin typeface="Arial" panose="020B0604020202020204" pitchFamily="34" charset="0"/>
                <a:cs typeface="Arial" panose="020B0604020202020204" pitchFamily="34" charset="0"/>
              </a:rPr>
            </a:br>
            <a:r>
              <a:rPr lang="sl-SI" sz="4400" dirty="0">
                <a:solidFill>
                  <a:schemeClr val="bg2">
                    <a:lumMod val="75000"/>
                  </a:schemeClr>
                </a:solidFill>
                <a:latin typeface="Arial" panose="020B0604020202020204" pitchFamily="34" charset="0"/>
                <a:cs typeface="Arial" panose="020B0604020202020204" pitchFamily="34" charset="0"/>
              </a:rPr>
              <a:t>ne dela nobenih posebnih težav</a:t>
            </a:r>
            <a:endParaRPr lang="nl-BE" sz="4400" dirty="0">
              <a:solidFill>
                <a:schemeClr val="bg2">
                  <a:lumMod val="75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3629026" y="2527301"/>
            <a:ext cx="1889125" cy="3965575"/>
            <a:chOff x="2286" y="1592"/>
            <a:chExt cx="1190" cy="2498"/>
          </a:xfrm>
        </p:grpSpPr>
        <p:sp>
          <p:nvSpPr>
            <p:cNvPr id="5" name="Freeform 5"/>
            <p:cNvSpPr>
              <a:spLocks/>
            </p:cNvSpPr>
            <p:nvPr/>
          </p:nvSpPr>
          <p:spPr bwMode="auto">
            <a:xfrm>
              <a:off x="2286" y="1592"/>
              <a:ext cx="1190" cy="1104"/>
            </a:xfrm>
            <a:custGeom>
              <a:avLst/>
              <a:gdLst>
                <a:gd name="T0" fmla="*/ 1038 w 1134"/>
                <a:gd name="T1" fmla="*/ 727 h 1054"/>
                <a:gd name="T2" fmla="*/ 1075 w 1134"/>
                <a:gd name="T3" fmla="*/ 527 h 1054"/>
                <a:gd name="T4" fmla="*/ 568 w 1134"/>
                <a:gd name="T5" fmla="*/ 0 h 1054"/>
                <a:gd name="T6" fmla="*/ 61 w 1134"/>
                <a:gd name="T7" fmla="*/ 527 h 1054"/>
                <a:gd name="T8" fmla="*/ 98 w 1134"/>
                <a:gd name="T9" fmla="*/ 726 h 1054"/>
                <a:gd name="T10" fmla="*/ 0 w 1134"/>
                <a:gd name="T11" fmla="*/ 846 h 1054"/>
                <a:gd name="T12" fmla="*/ 123 w 1134"/>
                <a:gd name="T13" fmla="*/ 969 h 1054"/>
                <a:gd name="T14" fmla="*/ 225 w 1134"/>
                <a:gd name="T15" fmla="*/ 915 h 1054"/>
                <a:gd name="T16" fmla="*/ 568 w 1134"/>
                <a:gd name="T17" fmla="*/ 1054 h 1054"/>
                <a:gd name="T18" fmla="*/ 910 w 1134"/>
                <a:gd name="T19" fmla="*/ 916 h 1054"/>
                <a:gd name="T20" fmla="*/ 1011 w 1134"/>
                <a:gd name="T21" fmla="*/ 969 h 1054"/>
                <a:gd name="T22" fmla="*/ 1134 w 1134"/>
                <a:gd name="T23" fmla="*/ 846 h 1054"/>
                <a:gd name="T24" fmla="*/ 1038 w 1134"/>
                <a:gd name="T25" fmla="*/ 72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4" h="1054">
                  <a:moveTo>
                    <a:pt x="1038" y="727"/>
                  </a:moveTo>
                  <a:cubicBezTo>
                    <a:pt x="1062" y="665"/>
                    <a:pt x="1075" y="598"/>
                    <a:pt x="1075" y="527"/>
                  </a:cubicBezTo>
                  <a:cubicBezTo>
                    <a:pt x="1075" y="236"/>
                    <a:pt x="848" y="0"/>
                    <a:pt x="568" y="0"/>
                  </a:cubicBezTo>
                  <a:cubicBezTo>
                    <a:pt x="288" y="0"/>
                    <a:pt x="61" y="236"/>
                    <a:pt x="61" y="527"/>
                  </a:cubicBezTo>
                  <a:cubicBezTo>
                    <a:pt x="61" y="598"/>
                    <a:pt x="74" y="665"/>
                    <a:pt x="98" y="726"/>
                  </a:cubicBezTo>
                  <a:cubicBezTo>
                    <a:pt x="42" y="738"/>
                    <a:pt x="0" y="787"/>
                    <a:pt x="0" y="846"/>
                  </a:cubicBezTo>
                  <a:cubicBezTo>
                    <a:pt x="0" y="914"/>
                    <a:pt x="55" y="969"/>
                    <a:pt x="123" y="969"/>
                  </a:cubicBezTo>
                  <a:cubicBezTo>
                    <a:pt x="165" y="969"/>
                    <a:pt x="202" y="948"/>
                    <a:pt x="225" y="915"/>
                  </a:cubicBezTo>
                  <a:cubicBezTo>
                    <a:pt x="315" y="1001"/>
                    <a:pt x="436" y="1054"/>
                    <a:pt x="568" y="1054"/>
                  </a:cubicBezTo>
                  <a:cubicBezTo>
                    <a:pt x="700" y="1054"/>
                    <a:pt x="820" y="1002"/>
                    <a:pt x="910" y="916"/>
                  </a:cubicBezTo>
                  <a:cubicBezTo>
                    <a:pt x="932" y="948"/>
                    <a:pt x="969" y="969"/>
                    <a:pt x="1011" y="969"/>
                  </a:cubicBezTo>
                  <a:cubicBezTo>
                    <a:pt x="1079" y="969"/>
                    <a:pt x="1134" y="914"/>
                    <a:pt x="1134" y="846"/>
                  </a:cubicBezTo>
                  <a:cubicBezTo>
                    <a:pt x="1134" y="788"/>
                    <a:pt x="1093" y="739"/>
                    <a:pt x="1038" y="72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583" y="3460"/>
              <a:ext cx="604" cy="592"/>
            </a:xfrm>
            <a:custGeom>
              <a:avLst/>
              <a:gdLst>
                <a:gd name="T0" fmla="*/ 0 w 604"/>
                <a:gd name="T1" fmla="*/ 0 h 592"/>
                <a:gd name="T2" fmla="*/ 107 w 604"/>
                <a:gd name="T3" fmla="*/ 592 h 592"/>
                <a:gd name="T4" fmla="*/ 224 w 604"/>
                <a:gd name="T5" fmla="*/ 592 h 592"/>
                <a:gd name="T6" fmla="*/ 283 w 604"/>
                <a:gd name="T7" fmla="*/ 117 h 592"/>
                <a:gd name="T8" fmla="*/ 337 w 604"/>
                <a:gd name="T9" fmla="*/ 592 h 592"/>
                <a:gd name="T10" fmla="*/ 450 w 604"/>
                <a:gd name="T11" fmla="*/ 592 h 592"/>
                <a:gd name="T12" fmla="*/ 604 w 604"/>
                <a:gd name="T13" fmla="*/ 0 h 592"/>
                <a:gd name="T14" fmla="*/ 0 w 604"/>
                <a:gd name="T15" fmla="*/ 0 h 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592">
                  <a:moveTo>
                    <a:pt x="0" y="0"/>
                  </a:moveTo>
                  <a:lnTo>
                    <a:pt x="107" y="592"/>
                  </a:lnTo>
                  <a:lnTo>
                    <a:pt x="224" y="592"/>
                  </a:lnTo>
                  <a:lnTo>
                    <a:pt x="283" y="117"/>
                  </a:lnTo>
                  <a:lnTo>
                    <a:pt x="337" y="592"/>
                  </a:lnTo>
                  <a:lnTo>
                    <a:pt x="450" y="592"/>
                  </a:lnTo>
                  <a:lnTo>
                    <a:pt x="604" y="0"/>
                  </a:lnTo>
                  <a:lnTo>
                    <a:pt x="0"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490" y="2610"/>
              <a:ext cx="788" cy="904"/>
            </a:xfrm>
            <a:custGeom>
              <a:avLst/>
              <a:gdLst>
                <a:gd name="T0" fmla="*/ 707 w 751"/>
                <a:gd name="T1" fmla="*/ 111 h 862"/>
                <a:gd name="T2" fmla="*/ 45 w 751"/>
                <a:gd name="T3" fmla="*/ 111 h 862"/>
                <a:gd name="T4" fmla="*/ 63 w 751"/>
                <a:gd name="T5" fmla="*/ 576 h 862"/>
                <a:gd name="T6" fmla="*/ 63 w 751"/>
                <a:gd name="T7" fmla="*/ 862 h 862"/>
                <a:gd name="T8" fmla="*/ 691 w 751"/>
                <a:gd name="T9" fmla="*/ 862 h 862"/>
                <a:gd name="T10" fmla="*/ 691 w 751"/>
                <a:gd name="T11" fmla="*/ 566 h 862"/>
                <a:gd name="T12" fmla="*/ 707 w 751"/>
                <a:gd name="T13" fmla="*/ 111 h 862"/>
              </a:gdLst>
              <a:ahLst/>
              <a:cxnLst>
                <a:cxn ang="0">
                  <a:pos x="T0" y="T1"/>
                </a:cxn>
                <a:cxn ang="0">
                  <a:pos x="T2" y="T3"/>
                </a:cxn>
                <a:cxn ang="0">
                  <a:pos x="T4" y="T5"/>
                </a:cxn>
                <a:cxn ang="0">
                  <a:pos x="T6" y="T7"/>
                </a:cxn>
                <a:cxn ang="0">
                  <a:pos x="T8" y="T9"/>
                </a:cxn>
                <a:cxn ang="0">
                  <a:pos x="T10" y="T11"/>
                </a:cxn>
                <a:cxn ang="0">
                  <a:pos x="T12" y="T13"/>
                </a:cxn>
              </a:cxnLst>
              <a:rect l="0" t="0" r="r" b="b"/>
              <a:pathLst>
                <a:path w="751" h="862">
                  <a:moveTo>
                    <a:pt x="707" y="111"/>
                  </a:moveTo>
                  <a:cubicBezTo>
                    <a:pt x="639" y="0"/>
                    <a:pt x="109" y="13"/>
                    <a:pt x="45" y="111"/>
                  </a:cubicBezTo>
                  <a:cubicBezTo>
                    <a:pt x="0" y="179"/>
                    <a:pt x="36" y="428"/>
                    <a:pt x="63" y="576"/>
                  </a:cubicBezTo>
                  <a:cubicBezTo>
                    <a:pt x="63" y="862"/>
                    <a:pt x="63" y="862"/>
                    <a:pt x="63" y="862"/>
                  </a:cubicBezTo>
                  <a:cubicBezTo>
                    <a:pt x="691" y="862"/>
                    <a:pt x="691" y="862"/>
                    <a:pt x="691" y="862"/>
                  </a:cubicBezTo>
                  <a:cubicBezTo>
                    <a:pt x="691" y="566"/>
                    <a:pt x="691" y="566"/>
                    <a:pt x="691" y="566"/>
                  </a:cubicBezTo>
                  <a:cubicBezTo>
                    <a:pt x="719" y="412"/>
                    <a:pt x="751" y="183"/>
                    <a:pt x="707" y="11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367" y="1660"/>
              <a:ext cx="1030" cy="1066"/>
            </a:xfrm>
            <a:custGeom>
              <a:avLst/>
              <a:gdLst>
                <a:gd name="T0" fmla="*/ 931 w 982"/>
                <a:gd name="T1" fmla="*/ 582 h 1017"/>
                <a:gd name="T2" fmla="*/ 935 w 982"/>
                <a:gd name="T3" fmla="*/ 509 h 1017"/>
                <a:gd name="T4" fmla="*/ 494 w 982"/>
                <a:gd name="T5" fmla="*/ 0 h 1017"/>
                <a:gd name="T6" fmla="*/ 53 w 982"/>
                <a:gd name="T7" fmla="*/ 509 h 1017"/>
                <a:gd name="T8" fmla="*/ 60 w 982"/>
                <a:gd name="T9" fmla="*/ 602 h 1017"/>
                <a:gd name="T10" fmla="*/ 0 w 982"/>
                <a:gd name="T11" fmla="*/ 681 h 1017"/>
                <a:gd name="T12" fmla="*/ 82 w 982"/>
                <a:gd name="T13" fmla="*/ 764 h 1017"/>
                <a:gd name="T14" fmla="*/ 110 w 982"/>
                <a:gd name="T15" fmla="*/ 759 h 1017"/>
                <a:gd name="T16" fmla="*/ 494 w 982"/>
                <a:gd name="T17" fmla="*/ 1017 h 1017"/>
                <a:gd name="T18" fmla="*/ 887 w 982"/>
                <a:gd name="T19" fmla="*/ 740 h 1017"/>
                <a:gd name="T20" fmla="*/ 900 w 982"/>
                <a:gd name="T21" fmla="*/ 741 h 1017"/>
                <a:gd name="T22" fmla="*/ 982 w 982"/>
                <a:gd name="T23" fmla="*/ 659 h 1017"/>
                <a:gd name="T24" fmla="*/ 931 w 982"/>
                <a:gd name="T25" fmla="*/ 582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2" h="1017">
                  <a:moveTo>
                    <a:pt x="931" y="582"/>
                  </a:moveTo>
                  <a:cubicBezTo>
                    <a:pt x="934" y="558"/>
                    <a:pt x="935" y="534"/>
                    <a:pt x="935" y="509"/>
                  </a:cubicBezTo>
                  <a:cubicBezTo>
                    <a:pt x="935" y="228"/>
                    <a:pt x="738" y="0"/>
                    <a:pt x="494" y="0"/>
                  </a:cubicBezTo>
                  <a:cubicBezTo>
                    <a:pt x="250" y="0"/>
                    <a:pt x="53" y="228"/>
                    <a:pt x="53" y="509"/>
                  </a:cubicBezTo>
                  <a:cubicBezTo>
                    <a:pt x="53" y="541"/>
                    <a:pt x="56" y="572"/>
                    <a:pt x="60" y="602"/>
                  </a:cubicBezTo>
                  <a:cubicBezTo>
                    <a:pt x="26" y="612"/>
                    <a:pt x="0" y="643"/>
                    <a:pt x="0" y="681"/>
                  </a:cubicBezTo>
                  <a:cubicBezTo>
                    <a:pt x="0" y="727"/>
                    <a:pt x="37" y="764"/>
                    <a:pt x="82" y="764"/>
                  </a:cubicBezTo>
                  <a:cubicBezTo>
                    <a:pt x="92" y="764"/>
                    <a:pt x="101" y="762"/>
                    <a:pt x="110" y="759"/>
                  </a:cubicBezTo>
                  <a:cubicBezTo>
                    <a:pt x="186" y="913"/>
                    <a:pt x="329" y="1017"/>
                    <a:pt x="494" y="1017"/>
                  </a:cubicBezTo>
                  <a:cubicBezTo>
                    <a:pt x="665" y="1017"/>
                    <a:pt x="814" y="905"/>
                    <a:pt x="887" y="740"/>
                  </a:cubicBezTo>
                  <a:cubicBezTo>
                    <a:pt x="891" y="741"/>
                    <a:pt x="895" y="741"/>
                    <a:pt x="900" y="741"/>
                  </a:cubicBezTo>
                  <a:cubicBezTo>
                    <a:pt x="945" y="741"/>
                    <a:pt x="982" y="704"/>
                    <a:pt x="982" y="659"/>
                  </a:cubicBezTo>
                  <a:cubicBezTo>
                    <a:pt x="982" y="624"/>
                    <a:pt x="961" y="594"/>
                    <a:pt x="931" y="58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Oval 9"/>
            <p:cNvSpPr>
              <a:spLocks noChangeArrowheads="1"/>
            </p:cNvSpPr>
            <p:nvPr/>
          </p:nvSpPr>
          <p:spPr bwMode="auto">
            <a:xfrm>
              <a:off x="298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Oval 10"/>
            <p:cNvSpPr>
              <a:spLocks noChangeArrowheads="1"/>
            </p:cNvSpPr>
            <p:nvPr/>
          </p:nvSpPr>
          <p:spPr bwMode="auto">
            <a:xfrm>
              <a:off x="266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048" y="2122"/>
              <a:ext cx="121" cy="106"/>
            </a:xfrm>
            <a:custGeom>
              <a:avLst/>
              <a:gdLst>
                <a:gd name="T0" fmla="*/ 115 w 115"/>
                <a:gd name="T1" fmla="*/ 101 h 101"/>
                <a:gd name="T2" fmla="*/ 4 w 115"/>
                <a:gd name="T3" fmla="*/ 52 h 101"/>
                <a:gd name="T4" fmla="*/ 115 w 115"/>
                <a:gd name="T5" fmla="*/ 101 h 101"/>
              </a:gdLst>
              <a:ahLst/>
              <a:cxnLst>
                <a:cxn ang="0">
                  <a:pos x="T0" y="T1"/>
                </a:cxn>
                <a:cxn ang="0">
                  <a:pos x="T2" y="T3"/>
                </a:cxn>
                <a:cxn ang="0">
                  <a:pos x="T4" y="T5"/>
                </a:cxn>
              </a:cxnLst>
              <a:rect l="0" t="0" r="r" b="b"/>
              <a:pathLst>
                <a:path w="115" h="101">
                  <a:moveTo>
                    <a:pt x="115" y="101"/>
                  </a:moveTo>
                  <a:cubicBezTo>
                    <a:pt x="115" y="101"/>
                    <a:pt x="9" y="76"/>
                    <a:pt x="4" y="52"/>
                  </a:cubicBezTo>
                  <a:cubicBezTo>
                    <a:pt x="0" y="27"/>
                    <a:pt x="19" y="0"/>
                    <a:pt x="115"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2602" y="2122"/>
              <a:ext cx="121" cy="106"/>
            </a:xfrm>
            <a:custGeom>
              <a:avLst/>
              <a:gdLst>
                <a:gd name="T0" fmla="*/ 0 w 115"/>
                <a:gd name="T1" fmla="*/ 101 h 101"/>
                <a:gd name="T2" fmla="*/ 111 w 115"/>
                <a:gd name="T3" fmla="*/ 52 h 101"/>
                <a:gd name="T4" fmla="*/ 0 w 115"/>
                <a:gd name="T5" fmla="*/ 101 h 101"/>
              </a:gdLst>
              <a:ahLst/>
              <a:cxnLst>
                <a:cxn ang="0">
                  <a:pos x="T0" y="T1"/>
                </a:cxn>
                <a:cxn ang="0">
                  <a:pos x="T2" y="T3"/>
                </a:cxn>
                <a:cxn ang="0">
                  <a:pos x="T4" y="T5"/>
                </a:cxn>
              </a:cxnLst>
              <a:rect l="0" t="0" r="r" b="b"/>
              <a:pathLst>
                <a:path w="115" h="101">
                  <a:moveTo>
                    <a:pt x="0" y="101"/>
                  </a:moveTo>
                  <a:cubicBezTo>
                    <a:pt x="0" y="101"/>
                    <a:pt x="106" y="76"/>
                    <a:pt x="111" y="52"/>
                  </a:cubicBezTo>
                  <a:cubicBezTo>
                    <a:pt x="115" y="27"/>
                    <a:pt x="96" y="0"/>
                    <a:pt x="0"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2805" y="2374"/>
              <a:ext cx="154" cy="74"/>
            </a:xfrm>
            <a:custGeom>
              <a:avLst/>
              <a:gdLst>
                <a:gd name="T0" fmla="*/ 129 w 146"/>
                <a:gd name="T1" fmla="*/ 69 h 71"/>
                <a:gd name="T2" fmla="*/ 116 w 146"/>
                <a:gd name="T3" fmla="*/ 62 h 71"/>
                <a:gd name="T4" fmla="*/ 77 w 146"/>
                <a:gd name="T5" fmla="*/ 30 h 71"/>
                <a:gd name="T6" fmla="*/ 29 w 146"/>
                <a:gd name="T7" fmla="*/ 62 h 71"/>
                <a:gd name="T8" fmla="*/ 9 w 146"/>
                <a:gd name="T9" fmla="*/ 66 h 71"/>
                <a:gd name="T10" fmla="*/ 5 w 146"/>
                <a:gd name="T11" fmla="*/ 46 h 71"/>
                <a:gd name="T12" fmla="*/ 76 w 146"/>
                <a:gd name="T13" fmla="*/ 0 h 71"/>
                <a:gd name="T14" fmla="*/ 78 w 146"/>
                <a:gd name="T15" fmla="*/ 0 h 71"/>
                <a:gd name="T16" fmla="*/ 142 w 146"/>
                <a:gd name="T17" fmla="*/ 47 h 71"/>
                <a:gd name="T18" fmla="*/ 137 w 146"/>
                <a:gd name="T19" fmla="*/ 67 h 71"/>
                <a:gd name="T20" fmla="*/ 129 w 146"/>
                <a:gd name="T2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71">
                  <a:moveTo>
                    <a:pt x="129" y="69"/>
                  </a:moveTo>
                  <a:cubicBezTo>
                    <a:pt x="124" y="69"/>
                    <a:pt x="119" y="66"/>
                    <a:pt x="116" y="62"/>
                  </a:cubicBezTo>
                  <a:cubicBezTo>
                    <a:pt x="104" y="41"/>
                    <a:pt x="91" y="30"/>
                    <a:pt x="77" y="30"/>
                  </a:cubicBezTo>
                  <a:cubicBezTo>
                    <a:pt x="56" y="29"/>
                    <a:pt x="35" y="54"/>
                    <a:pt x="29" y="62"/>
                  </a:cubicBezTo>
                  <a:cubicBezTo>
                    <a:pt x="25" y="69"/>
                    <a:pt x="16" y="71"/>
                    <a:pt x="9" y="66"/>
                  </a:cubicBezTo>
                  <a:cubicBezTo>
                    <a:pt x="2" y="62"/>
                    <a:pt x="0" y="53"/>
                    <a:pt x="5" y="46"/>
                  </a:cubicBezTo>
                  <a:cubicBezTo>
                    <a:pt x="6" y="44"/>
                    <a:pt x="36" y="0"/>
                    <a:pt x="76" y="0"/>
                  </a:cubicBezTo>
                  <a:cubicBezTo>
                    <a:pt x="77" y="0"/>
                    <a:pt x="77" y="0"/>
                    <a:pt x="78" y="0"/>
                  </a:cubicBezTo>
                  <a:cubicBezTo>
                    <a:pt x="102" y="1"/>
                    <a:pt x="123" y="16"/>
                    <a:pt x="142" y="47"/>
                  </a:cubicBezTo>
                  <a:cubicBezTo>
                    <a:pt x="146" y="54"/>
                    <a:pt x="144" y="63"/>
                    <a:pt x="137" y="67"/>
                  </a:cubicBezTo>
                  <a:cubicBezTo>
                    <a:pt x="134" y="68"/>
                    <a:pt x="132" y="69"/>
                    <a:pt x="129" y="6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644" y="2505"/>
              <a:ext cx="483" cy="81"/>
            </a:xfrm>
            <a:custGeom>
              <a:avLst/>
              <a:gdLst>
                <a:gd name="T0" fmla="*/ 444 w 460"/>
                <a:gd name="T1" fmla="*/ 76 h 78"/>
                <a:gd name="T2" fmla="*/ 430 w 460"/>
                <a:gd name="T3" fmla="*/ 65 h 78"/>
                <a:gd name="T4" fmla="*/ 388 w 460"/>
                <a:gd name="T5" fmla="*/ 33 h 78"/>
                <a:gd name="T6" fmla="*/ 358 w 460"/>
                <a:gd name="T7" fmla="*/ 48 h 78"/>
                <a:gd name="T8" fmla="*/ 308 w 460"/>
                <a:gd name="T9" fmla="*/ 76 h 78"/>
                <a:gd name="T10" fmla="*/ 253 w 460"/>
                <a:gd name="T11" fmla="*/ 50 h 78"/>
                <a:gd name="T12" fmla="*/ 221 w 460"/>
                <a:gd name="T13" fmla="*/ 34 h 78"/>
                <a:gd name="T14" fmla="*/ 190 w 460"/>
                <a:gd name="T15" fmla="*/ 53 h 78"/>
                <a:gd name="T16" fmla="*/ 145 w 460"/>
                <a:gd name="T17" fmla="*/ 76 h 78"/>
                <a:gd name="T18" fmla="*/ 96 w 460"/>
                <a:gd name="T19" fmla="*/ 47 h 78"/>
                <a:gd name="T20" fmla="*/ 76 w 460"/>
                <a:gd name="T21" fmla="*/ 34 h 78"/>
                <a:gd name="T22" fmla="*/ 26 w 460"/>
                <a:gd name="T23" fmla="*/ 61 h 78"/>
                <a:gd name="T24" fmla="*/ 5 w 460"/>
                <a:gd name="T25" fmla="*/ 59 h 78"/>
                <a:gd name="T26" fmla="*/ 7 w 460"/>
                <a:gd name="T27" fmla="*/ 38 h 78"/>
                <a:gd name="T28" fmla="*/ 71 w 460"/>
                <a:gd name="T29" fmla="*/ 5 h 78"/>
                <a:gd name="T30" fmla="*/ 117 w 460"/>
                <a:gd name="T31" fmla="*/ 27 h 78"/>
                <a:gd name="T32" fmla="*/ 147 w 460"/>
                <a:gd name="T33" fmla="*/ 47 h 78"/>
                <a:gd name="T34" fmla="*/ 167 w 460"/>
                <a:gd name="T35" fmla="*/ 35 h 78"/>
                <a:gd name="T36" fmla="*/ 217 w 460"/>
                <a:gd name="T37" fmla="*/ 4 h 78"/>
                <a:gd name="T38" fmla="*/ 275 w 460"/>
                <a:gd name="T39" fmla="*/ 29 h 78"/>
                <a:gd name="T40" fmla="*/ 307 w 460"/>
                <a:gd name="T41" fmla="*/ 47 h 78"/>
                <a:gd name="T42" fmla="*/ 336 w 460"/>
                <a:gd name="T43" fmla="*/ 29 h 78"/>
                <a:gd name="T44" fmla="*/ 390 w 460"/>
                <a:gd name="T45" fmla="*/ 4 h 78"/>
                <a:gd name="T46" fmla="*/ 458 w 460"/>
                <a:gd name="T47" fmla="*/ 58 h 78"/>
                <a:gd name="T48" fmla="*/ 447 w 460"/>
                <a:gd name="T49" fmla="*/ 76 h 78"/>
                <a:gd name="T50" fmla="*/ 444 w 460"/>
                <a:gd name="T51"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8">
                  <a:moveTo>
                    <a:pt x="444" y="76"/>
                  </a:moveTo>
                  <a:cubicBezTo>
                    <a:pt x="437" y="76"/>
                    <a:pt x="431" y="72"/>
                    <a:pt x="430" y="65"/>
                  </a:cubicBezTo>
                  <a:cubicBezTo>
                    <a:pt x="429" y="62"/>
                    <a:pt x="421" y="35"/>
                    <a:pt x="388" y="33"/>
                  </a:cubicBezTo>
                  <a:cubicBezTo>
                    <a:pt x="372" y="32"/>
                    <a:pt x="367" y="38"/>
                    <a:pt x="358" y="48"/>
                  </a:cubicBezTo>
                  <a:cubicBezTo>
                    <a:pt x="349" y="60"/>
                    <a:pt x="336" y="75"/>
                    <a:pt x="308" y="76"/>
                  </a:cubicBezTo>
                  <a:cubicBezTo>
                    <a:pt x="280" y="78"/>
                    <a:pt x="265" y="61"/>
                    <a:pt x="253" y="50"/>
                  </a:cubicBezTo>
                  <a:cubicBezTo>
                    <a:pt x="242" y="37"/>
                    <a:pt x="236" y="31"/>
                    <a:pt x="221" y="34"/>
                  </a:cubicBezTo>
                  <a:cubicBezTo>
                    <a:pt x="204" y="36"/>
                    <a:pt x="198" y="44"/>
                    <a:pt x="190" y="53"/>
                  </a:cubicBezTo>
                  <a:cubicBezTo>
                    <a:pt x="182" y="64"/>
                    <a:pt x="170" y="78"/>
                    <a:pt x="145" y="76"/>
                  </a:cubicBezTo>
                  <a:cubicBezTo>
                    <a:pt x="121" y="74"/>
                    <a:pt x="107" y="59"/>
                    <a:pt x="96" y="47"/>
                  </a:cubicBezTo>
                  <a:cubicBezTo>
                    <a:pt x="86" y="37"/>
                    <a:pt x="81" y="33"/>
                    <a:pt x="76" y="34"/>
                  </a:cubicBezTo>
                  <a:cubicBezTo>
                    <a:pt x="57" y="37"/>
                    <a:pt x="33" y="54"/>
                    <a:pt x="26" y="61"/>
                  </a:cubicBezTo>
                  <a:cubicBezTo>
                    <a:pt x="19" y="66"/>
                    <a:pt x="10" y="65"/>
                    <a:pt x="5" y="59"/>
                  </a:cubicBezTo>
                  <a:cubicBezTo>
                    <a:pt x="0" y="53"/>
                    <a:pt x="0" y="44"/>
                    <a:pt x="7" y="38"/>
                  </a:cubicBezTo>
                  <a:cubicBezTo>
                    <a:pt x="8" y="37"/>
                    <a:pt x="40" y="10"/>
                    <a:pt x="71" y="5"/>
                  </a:cubicBezTo>
                  <a:cubicBezTo>
                    <a:pt x="93" y="1"/>
                    <a:pt x="106" y="16"/>
                    <a:pt x="117" y="27"/>
                  </a:cubicBezTo>
                  <a:cubicBezTo>
                    <a:pt x="127" y="37"/>
                    <a:pt x="135" y="46"/>
                    <a:pt x="147" y="47"/>
                  </a:cubicBezTo>
                  <a:cubicBezTo>
                    <a:pt x="156" y="47"/>
                    <a:pt x="159" y="44"/>
                    <a:pt x="167" y="35"/>
                  </a:cubicBezTo>
                  <a:cubicBezTo>
                    <a:pt x="176" y="24"/>
                    <a:pt x="188" y="9"/>
                    <a:pt x="217" y="4"/>
                  </a:cubicBezTo>
                  <a:cubicBezTo>
                    <a:pt x="247" y="0"/>
                    <a:pt x="263" y="17"/>
                    <a:pt x="275" y="29"/>
                  </a:cubicBezTo>
                  <a:cubicBezTo>
                    <a:pt x="286" y="41"/>
                    <a:pt x="293" y="48"/>
                    <a:pt x="307" y="47"/>
                  </a:cubicBezTo>
                  <a:cubicBezTo>
                    <a:pt x="322" y="46"/>
                    <a:pt x="327" y="39"/>
                    <a:pt x="336" y="29"/>
                  </a:cubicBezTo>
                  <a:cubicBezTo>
                    <a:pt x="346" y="18"/>
                    <a:pt x="359" y="2"/>
                    <a:pt x="390" y="4"/>
                  </a:cubicBezTo>
                  <a:cubicBezTo>
                    <a:pt x="435" y="7"/>
                    <a:pt x="454" y="41"/>
                    <a:pt x="458" y="58"/>
                  </a:cubicBezTo>
                  <a:cubicBezTo>
                    <a:pt x="460" y="66"/>
                    <a:pt x="455" y="74"/>
                    <a:pt x="447" y="76"/>
                  </a:cubicBezTo>
                  <a:cubicBezTo>
                    <a:pt x="446" y="76"/>
                    <a:pt x="445" y="76"/>
                    <a:pt x="444"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2665" y="4014"/>
              <a:ext cx="163" cy="76"/>
            </a:xfrm>
            <a:custGeom>
              <a:avLst/>
              <a:gdLst>
                <a:gd name="T0" fmla="*/ 78 w 155"/>
                <a:gd name="T1" fmla="*/ 0 h 73"/>
                <a:gd name="T2" fmla="*/ 0 w 155"/>
                <a:gd name="T3" fmla="*/ 73 h 73"/>
                <a:gd name="T4" fmla="*/ 155 w 155"/>
                <a:gd name="T5" fmla="*/ 73 h 73"/>
                <a:gd name="T6" fmla="*/ 78 w 155"/>
                <a:gd name="T7" fmla="*/ 0 h 73"/>
              </a:gdLst>
              <a:ahLst/>
              <a:cxnLst>
                <a:cxn ang="0">
                  <a:pos x="T0" y="T1"/>
                </a:cxn>
                <a:cxn ang="0">
                  <a:pos x="T2" y="T3"/>
                </a:cxn>
                <a:cxn ang="0">
                  <a:pos x="T4" y="T5"/>
                </a:cxn>
                <a:cxn ang="0">
                  <a:pos x="T6" y="T7"/>
                </a:cxn>
              </a:cxnLst>
              <a:rect l="0" t="0" r="r" b="b"/>
              <a:pathLst>
                <a:path w="155" h="73">
                  <a:moveTo>
                    <a:pt x="78" y="0"/>
                  </a:moveTo>
                  <a:cubicBezTo>
                    <a:pt x="35" y="0"/>
                    <a:pt x="0" y="33"/>
                    <a:pt x="0" y="73"/>
                  </a:cubicBezTo>
                  <a:cubicBezTo>
                    <a:pt x="155" y="73"/>
                    <a:pt x="155" y="73"/>
                    <a:pt x="155" y="73"/>
                  </a:cubicBezTo>
                  <a:cubicBezTo>
                    <a:pt x="155" y="33"/>
                    <a:pt x="120" y="0"/>
                    <a:pt x="78"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00" y="4014"/>
              <a:ext cx="162" cy="76"/>
            </a:xfrm>
            <a:custGeom>
              <a:avLst/>
              <a:gdLst>
                <a:gd name="T0" fmla="*/ 77 w 154"/>
                <a:gd name="T1" fmla="*/ 0 h 73"/>
                <a:gd name="T2" fmla="*/ 0 w 154"/>
                <a:gd name="T3" fmla="*/ 73 h 73"/>
                <a:gd name="T4" fmla="*/ 154 w 154"/>
                <a:gd name="T5" fmla="*/ 73 h 73"/>
                <a:gd name="T6" fmla="*/ 77 w 154"/>
                <a:gd name="T7" fmla="*/ 0 h 73"/>
              </a:gdLst>
              <a:ahLst/>
              <a:cxnLst>
                <a:cxn ang="0">
                  <a:pos x="T0" y="T1"/>
                </a:cxn>
                <a:cxn ang="0">
                  <a:pos x="T2" y="T3"/>
                </a:cxn>
                <a:cxn ang="0">
                  <a:pos x="T4" y="T5"/>
                </a:cxn>
                <a:cxn ang="0">
                  <a:pos x="T6" y="T7"/>
                </a:cxn>
              </a:cxnLst>
              <a:rect l="0" t="0" r="r" b="b"/>
              <a:pathLst>
                <a:path w="154" h="73">
                  <a:moveTo>
                    <a:pt x="77" y="0"/>
                  </a:moveTo>
                  <a:cubicBezTo>
                    <a:pt x="34" y="0"/>
                    <a:pt x="0" y="33"/>
                    <a:pt x="0" y="73"/>
                  </a:cubicBezTo>
                  <a:cubicBezTo>
                    <a:pt x="154" y="73"/>
                    <a:pt x="154" y="73"/>
                    <a:pt x="154" y="73"/>
                  </a:cubicBezTo>
                  <a:cubicBezTo>
                    <a:pt x="154" y="33"/>
                    <a:pt x="120" y="0"/>
                    <a:pt x="77"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651" y="3113"/>
              <a:ext cx="391" cy="404"/>
            </a:xfrm>
            <a:custGeom>
              <a:avLst/>
              <a:gdLst>
                <a:gd name="T0" fmla="*/ 13 w 372"/>
                <a:gd name="T1" fmla="*/ 118 h 385"/>
                <a:gd name="T2" fmla="*/ 0 w 372"/>
                <a:gd name="T3" fmla="*/ 245 h 385"/>
                <a:gd name="T4" fmla="*/ 288 w 372"/>
                <a:gd name="T5" fmla="*/ 293 h 385"/>
                <a:gd name="T6" fmla="*/ 122 w 372"/>
                <a:gd name="T7" fmla="*/ 112 h 385"/>
                <a:gd name="T8" fmla="*/ 162 w 372"/>
                <a:gd name="T9" fmla="*/ 34 h 385"/>
                <a:gd name="T10" fmla="*/ 13 w 372"/>
                <a:gd name="T11" fmla="*/ 118 h 385"/>
              </a:gdLst>
              <a:ahLst/>
              <a:cxnLst>
                <a:cxn ang="0">
                  <a:pos x="T0" y="T1"/>
                </a:cxn>
                <a:cxn ang="0">
                  <a:pos x="T2" y="T3"/>
                </a:cxn>
                <a:cxn ang="0">
                  <a:pos x="T4" y="T5"/>
                </a:cxn>
                <a:cxn ang="0">
                  <a:pos x="T6" y="T7"/>
                </a:cxn>
                <a:cxn ang="0">
                  <a:pos x="T8" y="T9"/>
                </a:cxn>
                <a:cxn ang="0">
                  <a:pos x="T10" y="T11"/>
                </a:cxn>
              </a:cxnLst>
              <a:rect l="0" t="0" r="r" b="b"/>
              <a:pathLst>
                <a:path w="372" h="385">
                  <a:moveTo>
                    <a:pt x="13" y="118"/>
                  </a:moveTo>
                  <a:cubicBezTo>
                    <a:pt x="0" y="245"/>
                    <a:pt x="0" y="245"/>
                    <a:pt x="0" y="245"/>
                  </a:cubicBezTo>
                  <a:cubicBezTo>
                    <a:pt x="0" y="245"/>
                    <a:pt x="204" y="385"/>
                    <a:pt x="288" y="293"/>
                  </a:cubicBezTo>
                  <a:cubicBezTo>
                    <a:pt x="372" y="202"/>
                    <a:pt x="122" y="112"/>
                    <a:pt x="122" y="112"/>
                  </a:cubicBezTo>
                  <a:cubicBezTo>
                    <a:pt x="122" y="112"/>
                    <a:pt x="176" y="69"/>
                    <a:pt x="162" y="34"/>
                  </a:cubicBezTo>
                  <a:cubicBezTo>
                    <a:pt x="147" y="0"/>
                    <a:pt x="13" y="118"/>
                    <a:pt x="13"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795" y="3293"/>
              <a:ext cx="171" cy="63"/>
            </a:xfrm>
            <a:custGeom>
              <a:avLst/>
              <a:gdLst>
                <a:gd name="T0" fmla="*/ 163 w 163"/>
                <a:gd name="T1" fmla="*/ 60 h 60"/>
                <a:gd name="T2" fmla="*/ 156 w 163"/>
                <a:gd name="T3" fmla="*/ 59 h 60"/>
                <a:gd name="T4" fmla="*/ 136 w 163"/>
                <a:gd name="T5" fmla="*/ 55 h 60"/>
                <a:gd name="T6" fmla="*/ 123 w 163"/>
                <a:gd name="T7" fmla="*/ 52 h 60"/>
                <a:gd name="T8" fmla="*/ 109 w 163"/>
                <a:gd name="T9" fmla="*/ 48 h 60"/>
                <a:gd name="T10" fmla="*/ 94 w 163"/>
                <a:gd name="T11" fmla="*/ 43 h 60"/>
                <a:gd name="T12" fmla="*/ 79 w 163"/>
                <a:gd name="T13" fmla="*/ 38 h 60"/>
                <a:gd name="T14" fmla="*/ 63 w 163"/>
                <a:gd name="T15" fmla="*/ 33 h 60"/>
                <a:gd name="T16" fmla="*/ 49 w 163"/>
                <a:gd name="T17" fmla="*/ 27 h 60"/>
                <a:gd name="T18" fmla="*/ 35 w 163"/>
                <a:gd name="T19" fmla="*/ 21 h 60"/>
                <a:gd name="T20" fmla="*/ 23 w 163"/>
                <a:gd name="T21" fmla="*/ 15 h 60"/>
                <a:gd name="T22" fmla="*/ 13 w 163"/>
                <a:gd name="T23" fmla="*/ 9 h 60"/>
                <a:gd name="T24" fmla="*/ 6 w 163"/>
                <a:gd name="T25" fmla="*/ 4 h 60"/>
                <a:gd name="T26" fmla="*/ 0 w 163"/>
                <a:gd name="T27" fmla="*/ 0 h 60"/>
                <a:gd name="T28" fmla="*/ 7 w 163"/>
                <a:gd name="T29" fmla="*/ 3 h 60"/>
                <a:gd name="T30" fmla="*/ 15 w 163"/>
                <a:gd name="T31" fmla="*/ 5 h 60"/>
                <a:gd name="T32" fmla="*/ 26 w 163"/>
                <a:gd name="T33" fmla="*/ 9 h 60"/>
                <a:gd name="T34" fmla="*/ 52 w 163"/>
                <a:gd name="T35" fmla="*/ 18 h 60"/>
                <a:gd name="T36" fmla="*/ 67 w 163"/>
                <a:gd name="T37" fmla="*/ 23 h 60"/>
                <a:gd name="T38" fmla="*/ 82 w 163"/>
                <a:gd name="T39" fmla="*/ 28 h 60"/>
                <a:gd name="T40" fmla="*/ 97 w 163"/>
                <a:gd name="T41" fmla="*/ 34 h 60"/>
                <a:gd name="T42" fmla="*/ 112 w 163"/>
                <a:gd name="T43" fmla="*/ 39 h 60"/>
                <a:gd name="T44" fmla="*/ 126 w 163"/>
                <a:gd name="T45" fmla="*/ 44 h 60"/>
                <a:gd name="T46" fmla="*/ 138 w 163"/>
                <a:gd name="T47" fmla="*/ 49 h 60"/>
                <a:gd name="T48" fmla="*/ 156 w 163"/>
                <a:gd name="T49" fmla="*/ 57 h 60"/>
                <a:gd name="T50" fmla="*/ 163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163" y="60"/>
                  </a:moveTo>
                  <a:cubicBezTo>
                    <a:pt x="163" y="60"/>
                    <a:pt x="160" y="60"/>
                    <a:pt x="156" y="59"/>
                  </a:cubicBezTo>
                  <a:cubicBezTo>
                    <a:pt x="151" y="58"/>
                    <a:pt x="144" y="57"/>
                    <a:pt x="136" y="55"/>
                  </a:cubicBezTo>
                  <a:cubicBezTo>
                    <a:pt x="132" y="54"/>
                    <a:pt x="128" y="53"/>
                    <a:pt x="123" y="52"/>
                  </a:cubicBezTo>
                  <a:cubicBezTo>
                    <a:pt x="119" y="51"/>
                    <a:pt x="114" y="49"/>
                    <a:pt x="109" y="48"/>
                  </a:cubicBezTo>
                  <a:cubicBezTo>
                    <a:pt x="104" y="46"/>
                    <a:pt x="99" y="45"/>
                    <a:pt x="94" y="43"/>
                  </a:cubicBezTo>
                  <a:cubicBezTo>
                    <a:pt x="89" y="42"/>
                    <a:pt x="84" y="40"/>
                    <a:pt x="79" y="38"/>
                  </a:cubicBezTo>
                  <a:cubicBezTo>
                    <a:pt x="74" y="36"/>
                    <a:pt x="68" y="34"/>
                    <a:pt x="63" y="33"/>
                  </a:cubicBezTo>
                  <a:cubicBezTo>
                    <a:pt x="58" y="31"/>
                    <a:pt x="53" y="29"/>
                    <a:pt x="49" y="27"/>
                  </a:cubicBezTo>
                  <a:cubicBezTo>
                    <a:pt x="44" y="25"/>
                    <a:pt x="39" y="23"/>
                    <a:pt x="35" y="21"/>
                  </a:cubicBezTo>
                  <a:cubicBezTo>
                    <a:pt x="31" y="19"/>
                    <a:pt x="27" y="17"/>
                    <a:pt x="23" y="15"/>
                  </a:cubicBezTo>
                  <a:cubicBezTo>
                    <a:pt x="20" y="13"/>
                    <a:pt x="16" y="11"/>
                    <a:pt x="13" y="9"/>
                  </a:cubicBezTo>
                  <a:cubicBezTo>
                    <a:pt x="11" y="7"/>
                    <a:pt x="8" y="6"/>
                    <a:pt x="6" y="4"/>
                  </a:cubicBezTo>
                  <a:cubicBezTo>
                    <a:pt x="2" y="2"/>
                    <a:pt x="0" y="0"/>
                    <a:pt x="0" y="0"/>
                  </a:cubicBezTo>
                  <a:cubicBezTo>
                    <a:pt x="0" y="0"/>
                    <a:pt x="3" y="1"/>
                    <a:pt x="7" y="3"/>
                  </a:cubicBezTo>
                  <a:cubicBezTo>
                    <a:pt x="9" y="3"/>
                    <a:pt x="12" y="4"/>
                    <a:pt x="15" y="5"/>
                  </a:cubicBezTo>
                  <a:cubicBezTo>
                    <a:pt x="18" y="7"/>
                    <a:pt x="22" y="8"/>
                    <a:pt x="26" y="9"/>
                  </a:cubicBezTo>
                  <a:cubicBezTo>
                    <a:pt x="33" y="12"/>
                    <a:pt x="42" y="15"/>
                    <a:pt x="52" y="18"/>
                  </a:cubicBezTo>
                  <a:cubicBezTo>
                    <a:pt x="57" y="20"/>
                    <a:pt x="62" y="21"/>
                    <a:pt x="67" y="23"/>
                  </a:cubicBezTo>
                  <a:cubicBezTo>
                    <a:pt x="72" y="25"/>
                    <a:pt x="77" y="26"/>
                    <a:pt x="82" y="28"/>
                  </a:cubicBezTo>
                  <a:cubicBezTo>
                    <a:pt x="87" y="30"/>
                    <a:pt x="92" y="32"/>
                    <a:pt x="97" y="34"/>
                  </a:cubicBezTo>
                  <a:cubicBezTo>
                    <a:pt x="102" y="35"/>
                    <a:pt x="107" y="37"/>
                    <a:pt x="112" y="39"/>
                  </a:cubicBezTo>
                  <a:cubicBezTo>
                    <a:pt x="117" y="41"/>
                    <a:pt x="121" y="43"/>
                    <a:pt x="126" y="44"/>
                  </a:cubicBezTo>
                  <a:cubicBezTo>
                    <a:pt x="130" y="46"/>
                    <a:pt x="134" y="48"/>
                    <a:pt x="138" y="49"/>
                  </a:cubicBezTo>
                  <a:cubicBezTo>
                    <a:pt x="146" y="52"/>
                    <a:pt x="152" y="55"/>
                    <a:pt x="156" y="57"/>
                  </a:cubicBezTo>
                  <a:cubicBezTo>
                    <a:pt x="161" y="59"/>
                    <a:pt x="163" y="60"/>
                    <a:pt x="163"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2792" y="3335"/>
              <a:ext cx="171" cy="63"/>
            </a:xfrm>
            <a:custGeom>
              <a:avLst/>
              <a:gdLst>
                <a:gd name="T0" fmla="*/ 163 w 163"/>
                <a:gd name="T1" fmla="*/ 61 h 61"/>
                <a:gd name="T2" fmla="*/ 156 w 163"/>
                <a:gd name="T3" fmla="*/ 59 h 61"/>
                <a:gd name="T4" fmla="*/ 136 w 163"/>
                <a:gd name="T5" fmla="*/ 55 h 61"/>
                <a:gd name="T6" fmla="*/ 124 w 163"/>
                <a:gd name="T7" fmla="*/ 52 h 61"/>
                <a:gd name="T8" fmla="*/ 109 w 163"/>
                <a:gd name="T9" fmla="*/ 48 h 61"/>
                <a:gd name="T10" fmla="*/ 94 w 163"/>
                <a:gd name="T11" fmla="*/ 44 h 61"/>
                <a:gd name="T12" fmla="*/ 79 w 163"/>
                <a:gd name="T13" fmla="*/ 38 h 61"/>
                <a:gd name="T14" fmla="*/ 64 w 163"/>
                <a:gd name="T15" fmla="*/ 33 h 61"/>
                <a:gd name="T16" fmla="*/ 49 w 163"/>
                <a:gd name="T17" fmla="*/ 27 h 61"/>
                <a:gd name="T18" fmla="*/ 35 w 163"/>
                <a:gd name="T19" fmla="*/ 21 h 61"/>
                <a:gd name="T20" fmla="*/ 23 w 163"/>
                <a:gd name="T21" fmla="*/ 15 h 61"/>
                <a:gd name="T22" fmla="*/ 14 w 163"/>
                <a:gd name="T23" fmla="*/ 9 h 61"/>
                <a:gd name="T24" fmla="*/ 6 w 163"/>
                <a:gd name="T25" fmla="*/ 5 h 61"/>
                <a:gd name="T26" fmla="*/ 0 w 163"/>
                <a:gd name="T27" fmla="*/ 0 h 61"/>
                <a:gd name="T28" fmla="*/ 7 w 163"/>
                <a:gd name="T29" fmla="*/ 3 h 61"/>
                <a:gd name="T30" fmla="*/ 15 w 163"/>
                <a:gd name="T31" fmla="*/ 6 h 61"/>
                <a:gd name="T32" fmla="*/ 26 w 163"/>
                <a:gd name="T33" fmla="*/ 9 h 61"/>
                <a:gd name="T34" fmla="*/ 52 w 163"/>
                <a:gd name="T35" fmla="*/ 18 h 61"/>
                <a:gd name="T36" fmla="*/ 67 w 163"/>
                <a:gd name="T37" fmla="*/ 23 h 61"/>
                <a:gd name="T38" fmla="*/ 82 w 163"/>
                <a:gd name="T39" fmla="*/ 28 h 61"/>
                <a:gd name="T40" fmla="*/ 98 w 163"/>
                <a:gd name="T41" fmla="*/ 34 h 61"/>
                <a:gd name="T42" fmla="*/ 112 w 163"/>
                <a:gd name="T43" fmla="*/ 39 h 61"/>
                <a:gd name="T44" fmla="*/ 126 w 163"/>
                <a:gd name="T45" fmla="*/ 45 h 61"/>
                <a:gd name="T46" fmla="*/ 138 w 163"/>
                <a:gd name="T47" fmla="*/ 50 h 61"/>
                <a:gd name="T48" fmla="*/ 156 w 163"/>
                <a:gd name="T49" fmla="*/ 57 h 61"/>
                <a:gd name="T50" fmla="*/ 163 w 163"/>
                <a:gd name="T5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1">
                  <a:moveTo>
                    <a:pt x="163" y="61"/>
                  </a:moveTo>
                  <a:cubicBezTo>
                    <a:pt x="163" y="61"/>
                    <a:pt x="161" y="60"/>
                    <a:pt x="156" y="59"/>
                  </a:cubicBezTo>
                  <a:cubicBezTo>
                    <a:pt x="151" y="59"/>
                    <a:pt x="144" y="57"/>
                    <a:pt x="136" y="55"/>
                  </a:cubicBezTo>
                  <a:cubicBezTo>
                    <a:pt x="132" y="54"/>
                    <a:pt x="128" y="53"/>
                    <a:pt x="124" y="52"/>
                  </a:cubicBezTo>
                  <a:cubicBezTo>
                    <a:pt x="119" y="51"/>
                    <a:pt x="114" y="50"/>
                    <a:pt x="109" y="48"/>
                  </a:cubicBezTo>
                  <a:cubicBezTo>
                    <a:pt x="104" y="47"/>
                    <a:pt x="99" y="45"/>
                    <a:pt x="94" y="44"/>
                  </a:cubicBezTo>
                  <a:cubicBezTo>
                    <a:pt x="89" y="42"/>
                    <a:pt x="84" y="40"/>
                    <a:pt x="79" y="38"/>
                  </a:cubicBezTo>
                  <a:cubicBezTo>
                    <a:pt x="74" y="36"/>
                    <a:pt x="69" y="35"/>
                    <a:pt x="64" y="33"/>
                  </a:cubicBezTo>
                  <a:cubicBezTo>
                    <a:pt x="58" y="31"/>
                    <a:pt x="54" y="29"/>
                    <a:pt x="49" y="27"/>
                  </a:cubicBezTo>
                  <a:cubicBezTo>
                    <a:pt x="44" y="25"/>
                    <a:pt x="40" y="23"/>
                    <a:pt x="35" y="21"/>
                  </a:cubicBezTo>
                  <a:cubicBezTo>
                    <a:pt x="31" y="19"/>
                    <a:pt x="27" y="17"/>
                    <a:pt x="23" y="15"/>
                  </a:cubicBezTo>
                  <a:cubicBezTo>
                    <a:pt x="20" y="13"/>
                    <a:pt x="16" y="11"/>
                    <a:pt x="14" y="9"/>
                  </a:cubicBezTo>
                  <a:cubicBezTo>
                    <a:pt x="11" y="8"/>
                    <a:pt x="8" y="6"/>
                    <a:pt x="6" y="5"/>
                  </a:cubicBezTo>
                  <a:cubicBezTo>
                    <a:pt x="2" y="2"/>
                    <a:pt x="0" y="0"/>
                    <a:pt x="0" y="0"/>
                  </a:cubicBezTo>
                  <a:cubicBezTo>
                    <a:pt x="0" y="0"/>
                    <a:pt x="3" y="1"/>
                    <a:pt x="7" y="3"/>
                  </a:cubicBezTo>
                  <a:cubicBezTo>
                    <a:pt x="9" y="4"/>
                    <a:pt x="12" y="4"/>
                    <a:pt x="15" y="6"/>
                  </a:cubicBezTo>
                  <a:cubicBezTo>
                    <a:pt x="18" y="7"/>
                    <a:pt x="22" y="8"/>
                    <a:pt x="26" y="9"/>
                  </a:cubicBezTo>
                  <a:cubicBezTo>
                    <a:pt x="34" y="12"/>
                    <a:pt x="43" y="15"/>
                    <a:pt x="52" y="18"/>
                  </a:cubicBezTo>
                  <a:cubicBezTo>
                    <a:pt x="57" y="20"/>
                    <a:pt x="62" y="21"/>
                    <a:pt x="67" y="23"/>
                  </a:cubicBezTo>
                  <a:cubicBezTo>
                    <a:pt x="72" y="25"/>
                    <a:pt x="77" y="27"/>
                    <a:pt x="82" y="28"/>
                  </a:cubicBezTo>
                  <a:cubicBezTo>
                    <a:pt x="87" y="30"/>
                    <a:pt x="93" y="32"/>
                    <a:pt x="98" y="34"/>
                  </a:cubicBezTo>
                  <a:cubicBezTo>
                    <a:pt x="103" y="36"/>
                    <a:pt x="107" y="38"/>
                    <a:pt x="112" y="39"/>
                  </a:cubicBezTo>
                  <a:cubicBezTo>
                    <a:pt x="117" y="41"/>
                    <a:pt x="122" y="43"/>
                    <a:pt x="126" y="45"/>
                  </a:cubicBezTo>
                  <a:cubicBezTo>
                    <a:pt x="130" y="46"/>
                    <a:pt x="134" y="48"/>
                    <a:pt x="138" y="50"/>
                  </a:cubicBezTo>
                  <a:cubicBezTo>
                    <a:pt x="146" y="53"/>
                    <a:pt x="152" y="55"/>
                    <a:pt x="156" y="57"/>
                  </a:cubicBezTo>
                  <a:cubicBezTo>
                    <a:pt x="161" y="59"/>
                    <a:pt x="163" y="61"/>
                    <a:pt x="163" y="6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0"/>
            <p:cNvSpPr>
              <a:spLocks/>
            </p:cNvSpPr>
            <p:nvPr/>
          </p:nvSpPr>
          <p:spPr bwMode="auto">
            <a:xfrm>
              <a:off x="2781" y="3381"/>
              <a:ext cx="151" cy="53"/>
            </a:xfrm>
            <a:custGeom>
              <a:avLst/>
              <a:gdLst>
                <a:gd name="T0" fmla="*/ 144 w 144"/>
                <a:gd name="T1" fmla="*/ 51 h 51"/>
                <a:gd name="T2" fmla="*/ 137 w 144"/>
                <a:gd name="T3" fmla="*/ 50 h 51"/>
                <a:gd name="T4" fmla="*/ 120 w 144"/>
                <a:gd name="T5" fmla="*/ 47 h 51"/>
                <a:gd name="T6" fmla="*/ 96 w 144"/>
                <a:gd name="T7" fmla="*/ 41 h 51"/>
                <a:gd name="T8" fmla="*/ 70 w 144"/>
                <a:gd name="T9" fmla="*/ 33 h 51"/>
                <a:gd name="T10" fmla="*/ 43 w 144"/>
                <a:gd name="T11" fmla="*/ 23 h 51"/>
                <a:gd name="T12" fmla="*/ 31 w 144"/>
                <a:gd name="T13" fmla="*/ 18 h 51"/>
                <a:gd name="T14" fmla="*/ 21 w 144"/>
                <a:gd name="T15" fmla="*/ 13 h 51"/>
                <a:gd name="T16" fmla="*/ 12 w 144"/>
                <a:gd name="T17" fmla="*/ 8 h 51"/>
                <a:gd name="T18" fmla="*/ 6 w 144"/>
                <a:gd name="T19" fmla="*/ 4 h 51"/>
                <a:gd name="T20" fmla="*/ 0 w 144"/>
                <a:gd name="T21" fmla="*/ 0 h 51"/>
                <a:gd name="T22" fmla="*/ 7 w 144"/>
                <a:gd name="T23" fmla="*/ 2 h 51"/>
                <a:gd name="T24" fmla="*/ 14 w 144"/>
                <a:gd name="T25" fmla="*/ 4 h 51"/>
                <a:gd name="T26" fmla="*/ 23 w 144"/>
                <a:gd name="T27" fmla="*/ 7 h 51"/>
                <a:gd name="T28" fmla="*/ 46 w 144"/>
                <a:gd name="T29" fmla="*/ 14 h 51"/>
                <a:gd name="T30" fmla="*/ 59 w 144"/>
                <a:gd name="T31" fmla="*/ 18 h 51"/>
                <a:gd name="T32" fmla="*/ 73 w 144"/>
                <a:gd name="T33" fmla="*/ 23 h 51"/>
                <a:gd name="T34" fmla="*/ 99 w 144"/>
                <a:gd name="T35" fmla="*/ 32 h 51"/>
                <a:gd name="T36" fmla="*/ 111 w 144"/>
                <a:gd name="T37" fmla="*/ 37 h 51"/>
                <a:gd name="T38" fmla="*/ 122 w 144"/>
                <a:gd name="T39" fmla="*/ 41 h 51"/>
                <a:gd name="T40" fmla="*/ 138 w 144"/>
                <a:gd name="T41" fmla="*/ 48 h 51"/>
                <a:gd name="T42" fmla="*/ 144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144" y="51"/>
                  </a:moveTo>
                  <a:cubicBezTo>
                    <a:pt x="144" y="51"/>
                    <a:pt x="142" y="50"/>
                    <a:pt x="137" y="50"/>
                  </a:cubicBezTo>
                  <a:cubicBezTo>
                    <a:pt x="133" y="49"/>
                    <a:pt x="127" y="48"/>
                    <a:pt x="120" y="47"/>
                  </a:cubicBezTo>
                  <a:cubicBezTo>
                    <a:pt x="113" y="45"/>
                    <a:pt x="105" y="43"/>
                    <a:pt x="96" y="41"/>
                  </a:cubicBezTo>
                  <a:cubicBezTo>
                    <a:pt x="88" y="39"/>
                    <a:pt x="79" y="36"/>
                    <a:pt x="70" y="33"/>
                  </a:cubicBezTo>
                  <a:cubicBezTo>
                    <a:pt x="60" y="30"/>
                    <a:pt x="51" y="27"/>
                    <a:pt x="43" y="23"/>
                  </a:cubicBezTo>
                  <a:cubicBezTo>
                    <a:pt x="39" y="21"/>
                    <a:pt x="35" y="20"/>
                    <a:pt x="31" y="18"/>
                  </a:cubicBezTo>
                  <a:cubicBezTo>
                    <a:pt x="27" y="16"/>
                    <a:pt x="24" y="14"/>
                    <a:pt x="21" y="13"/>
                  </a:cubicBezTo>
                  <a:cubicBezTo>
                    <a:pt x="18" y="11"/>
                    <a:pt x="15" y="9"/>
                    <a:pt x="12" y="8"/>
                  </a:cubicBezTo>
                  <a:cubicBezTo>
                    <a:pt x="10" y="6"/>
                    <a:pt x="7" y="5"/>
                    <a:pt x="6" y="4"/>
                  </a:cubicBezTo>
                  <a:cubicBezTo>
                    <a:pt x="2" y="1"/>
                    <a:pt x="0" y="0"/>
                    <a:pt x="0" y="0"/>
                  </a:cubicBezTo>
                  <a:cubicBezTo>
                    <a:pt x="0" y="0"/>
                    <a:pt x="3" y="0"/>
                    <a:pt x="7" y="2"/>
                  </a:cubicBezTo>
                  <a:cubicBezTo>
                    <a:pt x="9" y="3"/>
                    <a:pt x="11" y="3"/>
                    <a:pt x="14" y="4"/>
                  </a:cubicBezTo>
                  <a:cubicBezTo>
                    <a:pt x="16" y="5"/>
                    <a:pt x="20" y="6"/>
                    <a:pt x="23" y="7"/>
                  </a:cubicBezTo>
                  <a:cubicBezTo>
                    <a:pt x="30" y="9"/>
                    <a:pt x="38" y="12"/>
                    <a:pt x="46" y="14"/>
                  </a:cubicBezTo>
                  <a:cubicBezTo>
                    <a:pt x="51" y="16"/>
                    <a:pt x="55" y="17"/>
                    <a:pt x="59" y="18"/>
                  </a:cubicBezTo>
                  <a:cubicBezTo>
                    <a:pt x="64" y="20"/>
                    <a:pt x="68" y="21"/>
                    <a:pt x="73" y="23"/>
                  </a:cubicBezTo>
                  <a:cubicBezTo>
                    <a:pt x="82" y="26"/>
                    <a:pt x="91" y="29"/>
                    <a:pt x="99" y="32"/>
                  </a:cubicBezTo>
                  <a:cubicBezTo>
                    <a:pt x="103" y="34"/>
                    <a:pt x="107" y="35"/>
                    <a:pt x="111" y="37"/>
                  </a:cubicBezTo>
                  <a:cubicBezTo>
                    <a:pt x="115" y="38"/>
                    <a:pt x="119" y="40"/>
                    <a:pt x="122" y="41"/>
                  </a:cubicBezTo>
                  <a:cubicBezTo>
                    <a:pt x="129" y="44"/>
                    <a:pt x="134" y="46"/>
                    <a:pt x="138" y="48"/>
                  </a:cubicBezTo>
                  <a:cubicBezTo>
                    <a:pt x="142" y="49"/>
                    <a:pt x="144" y="51"/>
                    <a:pt x="14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2745" y="3107"/>
              <a:ext cx="391" cy="405"/>
            </a:xfrm>
            <a:custGeom>
              <a:avLst/>
              <a:gdLst>
                <a:gd name="T0" fmla="*/ 360 w 373"/>
                <a:gd name="T1" fmla="*/ 118 h 386"/>
                <a:gd name="T2" fmla="*/ 373 w 373"/>
                <a:gd name="T3" fmla="*/ 246 h 386"/>
                <a:gd name="T4" fmla="*/ 85 w 373"/>
                <a:gd name="T5" fmla="*/ 294 h 386"/>
                <a:gd name="T6" fmla="*/ 250 w 373"/>
                <a:gd name="T7" fmla="*/ 113 h 386"/>
                <a:gd name="T8" fmla="*/ 211 w 373"/>
                <a:gd name="T9" fmla="*/ 35 h 386"/>
                <a:gd name="T10" fmla="*/ 360 w 373"/>
                <a:gd name="T11" fmla="*/ 118 h 386"/>
              </a:gdLst>
              <a:ahLst/>
              <a:cxnLst>
                <a:cxn ang="0">
                  <a:pos x="T0" y="T1"/>
                </a:cxn>
                <a:cxn ang="0">
                  <a:pos x="T2" y="T3"/>
                </a:cxn>
                <a:cxn ang="0">
                  <a:pos x="T4" y="T5"/>
                </a:cxn>
                <a:cxn ang="0">
                  <a:pos x="T6" y="T7"/>
                </a:cxn>
                <a:cxn ang="0">
                  <a:pos x="T8" y="T9"/>
                </a:cxn>
                <a:cxn ang="0">
                  <a:pos x="T10" y="T11"/>
                </a:cxn>
              </a:cxnLst>
              <a:rect l="0" t="0" r="r" b="b"/>
              <a:pathLst>
                <a:path w="373" h="386">
                  <a:moveTo>
                    <a:pt x="360" y="118"/>
                  </a:moveTo>
                  <a:cubicBezTo>
                    <a:pt x="373" y="246"/>
                    <a:pt x="373" y="246"/>
                    <a:pt x="373" y="246"/>
                  </a:cubicBezTo>
                  <a:cubicBezTo>
                    <a:pt x="373" y="246"/>
                    <a:pt x="169" y="386"/>
                    <a:pt x="85" y="294"/>
                  </a:cubicBezTo>
                  <a:cubicBezTo>
                    <a:pt x="0" y="202"/>
                    <a:pt x="250" y="113"/>
                    <a:pt x="250" y="113"/>
                  </a:cubicBezTo>
                  <a:cubicBezTo>
                    <a:pt x="250" y="113"/>
                    <a:pt x="196" y="70"/>
                    <a:pt x="211" y="35"/>
                  </a:cubicBezTo>
                  <a:cubicBezTo>
                    <a:pt x="226" y="0"/>
                    <a:pt x="360" y="118"/>
                    <a:pt x="360"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2"/>
            <p:cNvSpPr>
              <a:spLocks/>
            </p:cNvSpPr>
            <p:nvPr/>
          </p:nvSpPr>
          <p:spPr bwMode="auto">
            <a:xfrm>
              <a:off x="2820" y="3287"/>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3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3" y="58"/>
                    <a:pt x="19" y="57"/>
                    <a:pt x="27" y="55"/>
                  </a:cubicBezTo>
                  <a:cubicBezTo>
                    <a:pt x="31" y="54"/>
                    <a:pt x="36" y="53"/>
                    <a:pt x="40" y="52"/>
                  </a:cubicBezTo>
                  <a:cubicBezTo>
                    <a:pt x="45" y="50"/>
                    <a:pt x="49" y="49"/>
                    <a:pt x="54" y="48"/>
                  </a:cubicBezTo>
                  <a:cubicBezTo>
                    <a:pt x="59" y="46"/>
                    <a:pt x="64" y="45"/>
                    <a:pt x="69" y="43"/>
                  </a:cubicBezTo>
                  <a:cubicBezTo>
                    <a:pt x="75" y="41"/>
                    <a:pt x="80" y="40"/>
                    <a:pt x="85" y="38"/>
                  </a:cubicBezTo>
                  <a:cubicBezTo>
                    <a:pt x="90" y="36"/>
                    <a:pt x="95" y="34"/>
                    <a:pt x="100" y="32"/>
                  </a:cubicBezTo>
                  <a:cubicBezTo>
                    <a:pt x="105" y="30"/>
                    <a:pt x="110" y="28"/>
                    <a:pt x="115" y="26"/>
                  </a:cubicBezTo>
                  <a:cubicBezTo>
                    <a:pt x="120" y="24"/>
                    <a:pt x="124" y="22"/>
                    <a:pt x="128" y="20"/>
                  </a:cubicBezTo>
                  <a:cubicBezTo>
                    <a:pt x="133" y="18"/>
                    <a:pt x="137" y="16"/>
                    <a:pt x="140" y="14"/>
                  </a:cubicBezTo>
                  <a:cubicBezTo>
                    <a:pt x="144" y="12"/>
                    <a:pt x="147" y="11"/>
                    <a:pt x="150" y="9"/>
                  </a:cubicBezTo>
                  <a:cubicBezTo>
                    <a:pt x="153" y="7"/>
                    <a:pt x="155" y="5"/>
                    <a:pt x="157" y="4"/>
                  </a:cubicBezTo>
                  <a:cubicBezTo>
                    <a:pt x="161" y="1"/>
                    <a:pt x="163" y="0"/>
                    <a:pt x="163" y="0"/>
                  </a:cubicBezTo>
                  <a:cubicBezTo>
                    <a:pt x="163" y="0"/>
                    <a:pt x="161" y="0"/>
                    <a:pt x="156" y="2"/>
                  </a:cubicBezTo>
                  <a:cubicBezTo>
                    <a:pt x="154" y="3"/>
                    <a:pt x="151" y="4"/>
                    <a:pt x="148" y="5"/>
                  </a:cubicBezTo>
                  <a:cubicBezTo>
                    <a:pt x="145" y="6"/>
                    <a:pt x="142" y="7"/>
                    <a:pt x="138" y="9"/>
                  </a:cubicBezTo>
                  <a:cubicBezTo>
                    <a:pt x="130" y="11"/>
                    <a:pt x="121" y="14"/>
                    <a:pt x="111" y="18"/>
                  </a:cubicBezTo>
                  <a:cubicBezTo>
                    <a:pt x="107" y="19"/>
                    <a:pt x="102" y="21"/>
                    <a:pt x="97" y="23"/>
                  </a:cubicBezTo>
                  <a:cubicBezTo>
                    <a:pt x="92" y="24"/>
                    <a:pt x="86" y="26"/>
                    <a:pt x="81" y="28"/>
                  </a:cubicBezTo>
                  <a:cubicBezTo>
                    <a:pt x="76" y="30"/>
                    <a:pt x="71" y="32"/>
                    <a:pt x="66" y="33"/>
                  </a:cubicBezTo>
                  <a:cubicBezTo>
                    <a:pt x="61" y="35"/>
                    <a:pt x="56" y="37"/>
                    <a:pt x="51" y="39"/>
                  </a:cubicBezTo>
                  <a:cubicBezTo>
                    <a:pt x="47" y="41"/>
                    <a:pt x="42" y="42"/>
                    <a:pt x="38" y="44"/>
                  </a:cubicBezTo>
                  <a:cubicBezTo>
                    <a:pt x="33" y="46"/>
                    <a:pt x="29" y="47"/>
                    <a:pt x="25" y="49"/>
                  </a:cubicBezTo>
                  <a:cubicBezTo>
                    <a:pt x="18" y="52"/>
                    <a:pt x="12"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3"/>
            <p:cNvSpPr>
              <a:spLocks/>
            </p:cNvSpPr>
            <p:nvPr/>
          </p:nvSpPr>
          <p:spPr bwMode="auto">
            <a:xfrm>
              <a:off x="2823" y="3329"/>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4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2" y="58"/>
                    <a:pt x="19" y="57"/>
                    <a:pt x="27" y="55"/>
                  </a:cubicBezTo>
                  <a:cubicBezTo>
                    <a:pt x="31" y="54"/>
                    <a:pt x="35" y="53"/>
                    <a:pt x="40" y="52"/>
                  </a:cubicBezTo>
                  <a:cubicBezTo>
                    <a:pt x="44" y="51"/>
                    <a:pt x="49" y="49"/>
                    <a:pt x="54" y="48"/>
                  </a:cubicBezTo>
                  <a:cubicBezTo>
                    <a:pt x="59" y="46"/>
                    <a:pt x="64" y="45"/>
                    <a:pt x="69" y="43"/>
                  </a:cubicBezTo>
                  <a:cubicBezTo>
                    <a:pt x="74" y="41"/>
                    <a:pt x="80" y="40"/>
                    <a:pt x="85" y="38"/>
                  </a:cubicBezTo>
                  <a:cubicBezTo>
                    <a:pt x="90" y="36"/>
                    <a:pt x="95" y="34"/>
                    <a:pt x="100" y="32"/>
                  </a:cubicBezTo>
                  <a:cubicBezTo>
                    <a:pt x="105" y="30"/>
                    <a:pt x="110" y="28"/>
                    <a:pt x="115" y="26"/>
                  </a:cubicBezTo>
                  <a:cubicBezTo>
                    <a:pt x="119" y="24"/>
                    <a:pt x="124" y="22"/>
                    <a:pt x="128" y="20"/>
                  </a:cubicBezTo>
                  <a:cubicBezTo>
                    <a:pt x="132" y="18"/>
                    <a:pt x="136" y="16"/>
                    <a:pt x="140" y="14"/>
                  </a:cubicBezTo>
                  <a:cubicBezTo>
                    <a:pt x="144" y="13"/>
                    <a:pt x="147" y="11"/>
                    <a:pt x="150" y="9"/>
                  </a:cubicBezTo>
                  <a:cubicBezTo>
                    <a:pt x="153" y="7"/>
                    <a:pt x="155" y="6"/>
                    <a:pt x="157" y="4"/>
                  </a:cubicBezTo>
                  <a:cubicBezTo>
                    <a:pt x="161" y="1"/>
                    <a:pt x="163" y="0"/>
                    <a:pt x="163" y="0"/>
                  </a:cubicBezTo>
                  <a:cubicBezTo>
                    <a:pt x="163" y="0"/>
                    <a:pt x="161" y="1"/>
                    <a:pt x="156" y="2"/>
                  </a:cubicBezTo>
                  <a:cubicBezTo>
                    <a:pt x="154" y="3"/>
                    <a:pt x="151" y="4"/>
                    <a:pt x="148" y="5"/>
                  </a:cubicBezTo>
                  <a:cubicBezTo>
                    <a:pt x="145" y="6"/>
                    <a:pt x="141" y="8"/>
                    <a:pt x="138" y="9"/>
                  </a:cubicBezTo>
                  <a:cubicBezTo>
                    <a:pt x="130" y="11"/>
                    <a:pt x="121" y="15"/>
                    <a:pt x="111" y="18"/>
                  </a:cubicBezTo>
                  <a:cubicBezTo>
                    <a:pt x="107" y="19"/>
                    <a:pt x="102" y="21"/>
                    <a:pt x="97" y="23"/>
                  </a:cubicBezTo>
                  <a:cubicBezTo>
                    <a:pt x="91" y="25"/>
                    <a:pt x="86" y="26"/>
                    <a:pt x="81" y="28"/>
                  </a:cubicBezTo>
                  <a:cubicBezTo>
                    <a:pt x="76" y="30"/>
                    <a:pt x="71" y="32"/>
                    <a:pt x="66" y="34"/>
                  </a:cubicBezTo>
                  <a:cubicBezTo>
                    <a:pt x="61" y="35"/>
                    <a:pt x="56" y="37"/>
                    <a:pt x="51" y="39"/>
                  </a:cubicBezTo>
                  <a:cubicBezTo>
                    <a:pt x="46" y="41"/>
                    <a:pt x="42" y="43"/>
                    <a:pt x="38" y="44"/>
                  </a:cubicBezTo>
                  <a:cubicBezTo>
                    <a:pt x="33" y="46"/>
                    <a:pt x="29" y="48"/>
                    <a:pt x="25" y="49"/>
                  </a:cubicBezTo>
                  <a:cubicBezTo>
                    <a:pt x="18" y="52"/>
                    <a:pt x="11"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4"/>
            <p:cNvSpPr>
              <a:spLocks/>
            </p:cNvSpPr>
            <p:nvPr/>
          </p:nvSpPr>
          <p:spPr bwMode="auto">
            <a:xfrm>
              <a:off x="2854" y="3374"/>
              <a:ext cx="151" cy="54"/>
            </a:xfrm>
            <a:custGeom>
              <a:avLst/>
              <a:gdLst>
                <a:gd name="T0" fmla="*/ 0 w 144"/>
                <a:gd name="T1" fmla="*/ 51 h 51"/>
                <a:gd name="T2" fmla="*/ 7 w 144"/>
                <a:gd name="T3" fmla="*/ 50 h 51"/>
                <a:gd name="T4" fmla="*/ 24 w 144"/>
                <a:gd name="T5" fmla="*/ 47 h 51"/>
                <a:gd name="T6" fmla="*/ 48 w 144"/>
                <a:gd name="T7" fmla="*/ 42 h 51"/>
                <a:gd name="T8" fmla="*/ 75 w 144"/>
                <a:gd name="T9" fmla="*/ 34 h 51"/>
                <a:gd name="T10" fmla="*/ 101 w 144"/>
                <a:gd name="T11" fmla="*/ 24 h 51"/>
                <a:gd name="T12" fmla="*/ 113 w 144"/>
                <a:gd name="T13" fmla="*/ 19 h 51"/>
                <a:gd name="T14" fmla="*/ 124 w 144"/>
                <a:gd name="T15" fmla="*/ 13 h 51"/>
                <a:gd name="T16" fmla="*/ 132 w 144"/>
                <a:gd name="T17" fmla="*/ 9 h 51"/>
                <a:gd name="T18" fmla="*/ 139 w 144"/>
                <a:gd name="T19" fmla="*/ 4 h 51"/>
                <a:gd name="T20" fmla="*/ 144 w 144"/>
                <a:gd name="T21" fmla="*/ 0 h 51"/>
                <a:gd name="T22" fmla="*/ 138 w 144"/>
                <a:gd name="T23" fmla="*/ 3 h 51"/>
                <a:gd name="T24" fmla="*/ 131 w 144"/>
                <a:gd name="T25" fmla="*/ 5 h 51"/>
                <a:gd name="T26" fmla="*/ 121 w 144"/>
                <a:gd name="T27" fmla="*/ 8 h 51"/>
                <a:gd name="T28" fmla="*/ 98 w 144"/>
                <a:gd name="T29" fmla="*/ 15 h 51"/>
                <a:gd name="T30" fmla="*/ 85 w 144"/>
                <a:gd name="T31" fmla="*/ 19 h 51"/>
                <a:gd name="T32" fmla="*/ 72 w 144"/>
                <a:gd name="T33" fmla="*/ 24 h 51"/>
                <a:gd name="T34" fmla="*/ 45 w 144"/>
                <a:gd name="T35" fmla="*/ 33 h 51"/>
                <a:gd name="T36" fmla="*/ 33 w 144"/>
                <a:gd name="T37" fmla="*/ 37 h 51"/>
                <a:gd name="T38" fmla="*/ 22 w 144"/>
                <a:gd name="T39" fmla="*/ 42 h 51"/>
                <a:gd name="T40" fmla="*/ 6 w 144"/>
                <a:gd name="T41" fmla="*/ 48 h 51"/>
                <a:gd name="T42" fmla="*/ 0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0" y="51"/>
                  </a:moveTo>
                  <a:cubicBezTo>
                    <a:pt x="0" y="51"/>
                    <a:pt x="3" y="51"/>
                    <a:pt x="7" y="50"/>
                  </a:cubicBezTo>
                  <a:cubicBezTo>
                    <a:pt x="11" y="50"/>
                    <a:pt x="17" y="49"/>
                    <a:pt x="24" y="47"/>
                  </a:cubicBezTo>
                  <a:cubicBezTo>
                    <a:pt x="31" y="46"/>
                    <a:pt x="39" y="44"/>
                    <a:pt x="48" y="42"/>
                  </a:cubicBezTo>
                  <a:cubicBezTo>
                    <a:pt x="57" y="39"/>
                    <a:pt x="66" y="37"/>
                    <a:pt x="75" y="34"/>
                  </a:cubicBezTo>
                  <a:cubicBezTo>
                    <a:pt x="84" y="30"/>
                    <a:pt x="93" y="27"/>
                    <a:pt x="101" y="24"/>
                  </a:cubicBezTo>
                  <a:cubicBezTo>
                    <a:pt x="106" y="22"/>
                    <a:pt x="110" y="20"/>
                    <a:pt x="113" y="19"/>
                  </a:cubicBezTo>
                  <a:cubicBezTo>
                    <a:pt x="117" y="17"/>
                    <a:pt x="121" y="15"/>
                    <a:pt x="124" y="13"/>
                  </a:cubicBezTo>
                  <a:cubicBezTo>
                    <a:pt x="127" y="12"/>
                    <a:pt x="130" y="10"/>
                    <a:pt x="132" y="9"/>
                  </a:cubicBezTo>
                  <a:cubicBezTo>
                    <a:pt x="135" y="7"/>
                    <a:pt x="137" y="6"/>
                    <a:pt x="139" y="4"/>
                  </a:cubicBezTo>
                  <a:cubicBezTo>
                    <a:pt x="142" y="2"/>
                    <a:pt x="144" y="0"/>
                    <a:pt x="144" y="0"/>
                  </a:cubicBezTo>
                  <a:cubicBezTo>
                    <a:pt x="144" y="0"/>
                    <a:pt x="142" y="1"/>
                    <a:pt x="138" y="3"/>
                  </a:cubicBezTo>
                  <a:cubicBezTo>
                    <a:pt x="136" y="3"/>
                    <a:pt x="134" y="4"/>
                    <a:pt x="131" y="5"/>
                  </a:cubicBezTo>
                  <a:cubicBezTo>
                    <a:pt x="128" y="6"/>
                    <a:pt x="125" y="7"/>
                    <a:pt x="121" y="8"/>
                  </a:cubicBezTo>
                  <a:cubicBezTo>
                    <a:pt x="115" y="10"/>
                    <a:pt x="107" y="12"/>
                    <a:pt x="98" y="15"/>
                  </a:cubicBezTo>
                  <a:cubicBezTo>
                    <a:pt x="94" y="16"/>
                    <a:pt x="90" y="18"/>
                    <a:pt x="85" y="19"/>
                  </a:cubicBezTo>
                  <a:cubicBezTo>
                    <a:pt x="81" y="21"/>
                    <a:pt x="76" y="22"/>
                    <a:pt x="72" y="24"/>
                  </a:cubicBezTo>
                  <a:cubicBezTo>
                    <a:pt x="63" y="27"/>
                    <a:pt x="54" y="30"/>
                    <a:pt x="45" y="33"/>
                  </a:cubicBezTo>
                  <a:cubicBezTo>
                    <a:pt x="41" y="34"/>
                    <a:pt x="37" y="36"/>
                    <a:pt x="33" y="37"/>
                  </a:cubicBezTo>
                  <a:cubicBezTo>
                    <a:pt x="29" y="39"/>
                    <a:pt x="26" y="40"/>
                    <a:pt x="22" y="42"/>
                  </a:cubicBezTo>
                  <a:cubicBezTo>
                    <a:pt x="16" y="44"/>
                    <a:pt x="10" y="47"/>
                    <a:pt x="6" y="48"/>
                  </a:cubicBezTo>
                  <a:cubicBezTo>
                    <a:pt x="3" y="50"/>
                    <a:pt x="0" y="51"/>
                    <a:pt x="0"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5"/>
            <p:cNvSpPr>
              <a:spLocks/>
            </p:cNvSpPr>
            <p:nvPr/>
          </p:nvSpPr>
          <p:spPr bwMode="auto">
            <a:xfrm>
              <a:off x="2667" y="2966"/>
              <a:ext cx="168" cy="159"/>
            </a:xfrm>
            <a:custGeom>
              <a:avLst/>
              <a:gdLst>
                <a:gd name="T0" fmla="*/ 0 w 160"/>
                <a:gd name="T1" fmla="*/ 0 h 152"/>
                <a:gd name="T2" fmla="*/ 27 w 160"/>
                <a:gd name="T3" fmla="*/ 22 h 152"/>
                <a:gd name="T4" fmla="*/ 39 w 160"/>
                <a:gd name="T5" fmla="*/ 33 h 152"/>
                <a:gd name="T6" fmla="*/ 53 w 160"/>
                <a:gd name="T7" fmla="*/ 46 h 152"/>
                <a:gd name="T8" fmla="*/ 68 w 160"/>
                <a:gd name="T9" fmla="*/ 59 h 152"/>
                <a:gd name="T10" fmla="*/ 83 w 160"/>
                <a:gd name="T11" fmla="*/ 73 h 152"/>
                <a:gd name="T12" fmla="*/ 98 w 160"/>
                <a:gd name="T13" fmla="*/ 87 h 152"/>
                <a:gd name="T14" fmla="*/ 112 w 160"/>
                <a:gd name="T15" fmla="*/ 101 h 152"/>
                <a:gd name="T16" fmla="*/ 137 w 160"/>
                <a:gd name="T17" fmla="*/ 127 h 152"/>
                <a:gd name="T18" fmla="*/ 160 w 160"/>
                <a:gd name="T19" fmla="*/ 152 h 152"/>
                <a:gd name="T20" fmla="*/ 134 w 160"/>
                <a:gd name="T21" fmla="*/ 130 h 152"/>
                <a:gd name="T22" fmla="*/ 107 w 160"/>
                <a:gd name="T23" fmla="*/ 106 h 152"/>
                <a:gd name="T24" fmla="*/ 93 w 160"/>
                <a:gd name="T25" fmla="*/ 93 h 152"/>
                <a:gd name="T26" fmla="*/ 78 w 160"/>
                <a:gd name="T27" fmla="*/ 79 h 152"/>
                <a:gd name="T28" fmla="*/ 63 w 160"/>
                <a:gd name="T29" fmla="*/ 65 h 152"/>
                <a:gd name="T30" fmla="*/ 48 w 160"/>
                <a:gd name="T31" fmla="*/ 51 h 152"/>
                <a:gd name="T32" fmla="*/ 35 w 160"/>
                <a:gd name="T33" fmla="*/ 38 h 152"/>
                <a:gd name="T34" fmla="*/ 24 w 160"/>
                <a:gd name="T35" fmla="*/ 26 h 152"/>
                <a:gd name="T36" fmla="*/ 0 w 160"/>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52">
                  <a:moveTo>
                    <a:pt x="0" y="0"/>
                  </a:moveTo>
                  <a:cubicBezTo>
                    <a:pt x="0" y="0"/>
                    <a:pt x="11" y="9"/>
                    <a:pt x="27" y="22"/>
                  </a:cubicBezTo>
                  <a:cubicBezTo>
                    <a:pt x="31" y="26"/>
                    <a:pt x="35" y="29"/>
                    <a:pt x="39" y="33"/>
                  </a:cubicBezTo>
                  <a:cubicBezTo>
                    <a:pt x="44" y="37"/>
                    <a:pt x="48" y="41"/>
                    <a:pt x="53" y="46"/>
                  </a:cubicBezTo>
                  <a:cubicBezTo>
                    <a:pt x="58" y="50"/>
                    <a:pt x="63" y="55"/>
                    <a:pt x="68" y="59"/>
                  </a:cubicBezTo>
                  <a:cubicBezTo>
                    <a:pt x="73" y="64"/>
                    <a:pt x="78" y="69"/>
                    <a:pt x="83" y="73"/>
                  </a:cubicBezTo>
                  <a:cubicBezTo>
                    <a:pt x="88" y="78"/>
                    <a:pt x="93" y="83"/>
                    <a:pt x="98" y="87"/>
                  </a:cubicBezTo>
                  <a:cubicBezTo>
                    <a:pt x="103" y="92"/>
                    <a:pt x="107" y="97"/>
                    <a:pt x="112" y="101"/>
                  </a:cubicBezTo>
                  <a:cubicBezTo>
                    <a:pt x="121" y="110"/>
                    <a:pt x="130" y="119"/>
                    <a:pt x="137" y="127"/>
                  </a:cubicBezTo>
                  <a:cubicBezTo>
                    <a:pt x="151" y="141"/>
                    <a:pt x="160" y="152"/>
                    <a:pt x="160" y="152"/>
                  </a:cubicBezTo>
                  <a:cubicBezTo>
                    <a:pt x="160" y="152"/>
                    <a:pt x="149" y="143"/>
                    <a:pt x="134" y="130"/>
                  </a:cubicBezTo>
                  <a:cubicBezTo>
                    <a:pt x="126" y="123"/>
                    <a:pt x="117" y="115"/>
                    <a:pt x="107" y="106"/>
                  </a:cubicBezTo>
                  <a:cubicBezTo>
                    <a:pt x="102" y="102"/>
                    <a:pt x="97" y="98"/>
                    <a:pt x="93" y="93"/>
                  </a:cubicBezTo>
                  <a:cubicBezTo>
                    <a:pt x="88" y="88"/>
                    <a:pt x="83" y="84"/>
                    <a:pt x="78" y="79"/>
                  </a:cubicBezTo>
                  <a:cubicBezTo>
                    <a:pt x="73" y="74"/>
                    <a:pt x="68" y="69"/>
                    <a:pt x="63" y="65"/>
                  </a:cubicBezTo>
                  <a:cubicBezTo>
                    <a:pt x="58" y="60"/>
                    <a:pt x="53" y="55"/>
                    <a:pt x="48" y="51"/>
                  </a:cubicBezTo>
                  <a:cubicBezTo>
                    <a:pt x="44" y="46"/>
                    <a:pt x="39" y="42"/>
                    <a:pt x="35" y="38"/>
                  </a:cubicBezTo>
                  <a:cubicBezTo>
                    <a:pt x="31" y="33"/>
                    <a:pt x="27" y="29"/>
                    <a:pt x="24" y="26"/>
                  </a:cubicBezTo>
                  <a:cubicBezTo>
                    <a:pt x="9" y="11"/>
                    <a:pt x="0" y="0"/>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26"/>
            <p:cNvSpPr>
              <a:spLocks/>
            </p:cNvSpPr>
            <p:nvPr/>
          </p:nvSpPr>
          <p:spPr bwMode="auto">
            <a:xfrm>
              <a:off x="2884" y="2868"/>
              <a:ext cx="11" cy="231"/>
            </a:xfrm>
            <a:custGeom>
              <a:avLst/>
              <a:gdLst>
                <a:gd name="T0" fmla="*/ 1 w 10"/>
                <a:gd name="T1" fmla="*/ 0 h 220"/>
                <a:gd name="T2" fmla="*/ 4 w 10"/>
                <a:gd name="T3" fmla="*/ 34 h 220"/>
                <a:gd name="T4" fmla="*/ 6 w 10"/>
                <a:gd name="T5" fmla="*/ 51 h 220"/>
                <a:gd name="T6" fmla="*/ 7 w 10"/>
                <a:gd name="T7" fmla="*/ 70 h 220"/>
                <a:gd name="T8" fmla="*/ 8 w 10"/>
                <a:gd name="T9" fmla="*/ 90 h 220"/>
                <a:gd name="T10" fmla="*/ 9 w 10"/>
                <a:gd name="T11" fmla="*/ 110 h 220"/>
                <a:gd name="T12" fmla="*/ 9 w 10"/>
                <a:gd name="T13" fmla="*/ 131 h 220"/>
                <a:gd name="T14" fmla="*/ 10 w 10"/>
                <a:gd name="T15" fmla="*/ 151 h 220"/>
                <a:gd name="T16" fmla="*/ 10 w 10"/>
                <a:gd name="T17" fmla="*/ 186 h 220"/>
                <a:gd name="T18" fmla="*/ 9 w 10"/>
                <a:gd name="T19" fmla="*/ 220 h 220"/>
                <a:gd name="T20" fmla="*/ 5 w 10"/>
                <a:gd name="T21" fmla="*/ 186 h 220"/>
                <a:gd name="T22" fmla="*/ 3 w 10"/>
                <a:gd name="T23" fmla="*/ 151 h 220"/>
                <a:gd name="T24" fmla="*/ 2 w 10"/>
                <a:gd name="T25" fmla="*/ 131 h 220"/>
                <a:gd name="T26" fmla="*/ 1 w 10"/>
                <a:gd name="T27" fmla="*/ 110 h 220"/>
                <a:gd name="T28" fmla="*/ 0 w 10"/>
                <a:gd name="T29" fmla="*/ 90 h 220"/>
                <a:gd name="T30" fmla="*/ 0 w 10"/>
                <a:gd name="T31" fmla="*/ 70 h 220"/>
                <a:gd name="T32" fmla="*/ 0 w 10"/>
                <a:gd name="T33" fmla="*/ 51 h 220"/>
                <a:gd name="T34" fmla="*/ 0 w 10"/>
                <a:gd name="T35" fmla="*/ 35 h 220"/>
                <a:gd name="T36" fmla="*/ 1 w 10"/>
                <a:gd name="T3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20">
                  <a:moveTo>
                    <a:pt x="1" y="0"/>
                  </a:moveTo>
                  <a:cubicBezTo>
                    <a:pt x="1" y="0"/>
                    <a:pt x="3" y="14"/>
                    <a:pt x="4" y="34"/>
                  </a:cubicBezTo>
                  <a:cubicBezTo>
                    <a:pt x="5" y="40"/>
                    <a:pt x="5" y="45"/>
                    <a:pt x="6" y="51"/>
                  </a:cubicBezTo>
                  <a:cubicBezTo>
                    <a:pt x="6" y="57"/>
                    <a:pt x="7" y="63"/>
                    <a:pt x="7" y="70"/>
                  </a:cubicBezTo>
                  <a:cubicBezTo>
                    <a:pt x="7" y="76"/>
                    <a:pt x="8" y="83"/>
                    <a:pt x="8" y="90"/>
                  </a:cubicBezTo>
                  <a:cubicBezTo>
                    <a:pt x="8" y="96"/>
                    <a:pt x="9" y="103"/>
                    <a:pt x="9" y="110"/>
                  </a:cubicBezTo>
                  <a:cubicBezTo>
                    <a:pt x="9" y="117"/>
                    <a:pt x="9" y="124"/>
                    <a:pt x="9" y="131"/>
                  </a:cubicBezTo>
                  <a:cubicBezTo>
                    <a:pt x="10" y="137"/>
                    <a:pt x="10" y="144"/>
                    <a:pt x="10" y="151"/>
                  </a:cubicBezTo>
                  <a:cubicBezTo>
                    <a:pt x="10" y="163"/>
                    <a:pt x="10" y="176"/>
                    <a:pt x="10" y="186"/>
                  </a:cubicBezTo>
                  <a:cubicBezTo>
                    <a:pt x="10" y="207"/>
                    <a:pt x="9" y="220"/>
                    <a:pt x="9" y="220"/>
                  </a:cubicBezTo>
                  <a:cubicBezTo>
                    <a:pt x="9" y="220"/>
                    <a:pt x="7" y="207"/>
                    <a:pt x="5" y="186"/>
                  </a:cubicBezTo>
                  <a:cubicBezTo>
                    <a:pt x="5" y="176"/>
                    <a:pt x="4" y="164"/>
                    <a:pt x="3" y="151"/>
                  </a:cubicBezTo>
                  <a:cubicBezTo>
                    <a:pt x="3" y="144"/>
                    <a:pt x="2" y="138"/>
                    <a:pt x="2" y="131"/>
                  </a:cubicBezTo>
                  <a:cubicBezTo>
                    <a:pt x="2" y="124"/>
                    <a:pt x="1" y="117"/>
                    <a:pt x="1" y="110"/>
                  </a:cubicBezTo>
                  <a:cubicBezTo>
                    <a:pt x="1" y="104"/>
                    <a:pt x="1" y="97"/>
                    <a:pt x="0" y="90"/>
                  </a:cubicBezTo>
                  <a:cubicBezTo>
                    <a:pt x="0" y="83"/>
                    <a:pt x="0" y="76"/>
                    <a:pt x="0" y="70"/>
                  </a:cubicBezTo>
                  <a:cubicBezTo>
                    <a:pt x="0" y="63"/>
                    <a:pt x="0" y="57"/>
                    <a:pt x="0" y="51"/>
                  </a:cubicBezTo>
                  <a:cubicBezTo>
                    <a:pt x="0" y="45"/>
                    <a:pt x="0" y="40"/>
                    <a:pt x="0" y="35"/>
                  </a:cubicBezTo>
                  <a:cubicBezTo>
                    <a:pt x="0" y="14"/>
                    <a:pt x="1" y="0"/>
                    <a:pt x="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27"/>
            <p:cNvSpPr>
              <a:spLocks/>
            </p:cNvSpPr>
            <p:nvPr/>
          </p:nvSpPr>
          <p:spPr bwMode="auto">
            <a:xfrm>
              <a:off x="2940" y="2971"/>
              <a:ext cx="167" cy="160"/>
            </a:xfrm>
            <a:custGeom>
              <a:avLst/>
              <a:gdLst>
                <a:gd name="T0" fmla="*/ 159 w 159"/>
                <a:gd name="T1" fmla="*/ 0 h 153"/>
                <a:gd name="T2" fmla="*/ 135 w 159"/>
                <a:gd name="T3" fmla="*/ 25 h 153"/>
                <a:gd name="T4" fmla="*/ 124 w 159"/>
                <a:gd name="T5" fmla="*/ 37 h 153"/>
                <a:gd name="T6" fmla="*/ 111 w 159"/>
                <a:gd name="T7" fmla="*/ 51 h 153"/>
                <a:gd name="T8" fmla="*/ 97 w 159"/>
                <a:gd name="T9" fmla="*/ 65 h 153"/>
                <a:gd name="T10" fmla="*/ 82 w 159"/>
                <a:gd name="T11" fmla="*/ 79 h 153"/>
                <a:gd name="T12" fmla="*/ 67 w 159"/>
                <a:gd name="T13" fmla="*/ 93 h 153"/>
                <a:gd name="T14" fmla="*/ 52 w 159"/>
                <a:gd name="T15" fmla="*/ 107 h 153"/>
                <a:gd name="T16" fmla="*/ 26 w 159"/>
                <a:gd name="T17" fmla="*/ 130 h 153"/>
                <a:gd name="T18" fmla="*/ 0 w 159"/>
                <a:gd name="T19" fmla="*/ 153 h 153"/>
                <a:gd name="T20" fmla="*/ 23 w 159"/>
                <a:gd name="T21" fmla="*/ 127 h 153"/>
                <a:gd name="T22" fmla="*/ 48 w 159"/>
                <a:gd name="T23" fmla="*/ 102 h 153"/>
                <a:gd name="T24" fmla="*/ 62 w 159"/>
                <a:gd name="T25" fmla="*/ 88 h 153"/>
                <a:gd name="T26" fmla="*/ 76 w 159"/>
                <a:gd name="T27" fmla="*/ 73 h 153"/>
                <a:gd name="T28" fmla="*/ 91 w 159"/>
                <a:gd name="T29" fmla="*/ 59 h 153"/>
                <a:gd name="T30" fmla="*/ 106 w 159"/>
                <a:gd name="T31" fmla="*/ 46 h 153"/>
                <a:gd name="T32" fmla="*/ 120 w 159"/>
                <a:gd name="T33" fmla="*/ 33 h 153"/>
                <a:gd name="T34" fmla="*/ 132 w 159"/>
                <a:gd name="T35" fmla="*/ 22 h 153"/>
                <a:gd name="T36" fmla="*/ 159 w 159"/>
                <a:gd name="T3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3">
                  <a:moveTo>
                    <a:pt x="159" y="0"/>
                  </a:moveTo>
                  <a:cubicBezTo>
                    <a:pt x="159" y="0"/>
                    <a:pt x="150" y="10"/>
                    <a:pt x="135" y="25"/>
                  </a:cubicBezTo>
                  <a:cubicBezTo>
                    <a:pt x="132" y="29"/>
                    <a:pt x="128" y="33"/>
                    <a:pt x="124" y="37"/>
                  </a:cubicBezTo>
                  <a:cubicBezTo>
                    <a:pt x="120" y="42"/>
                    <a:pt x="115" y="46"/>
                    <a:pt x="111" y="51"/>
                  </a:cubicBezTo>
                  <a:cubicBezTo>
                    <a:pt x="106" y="55"/>
                    <a:pt x="102" y="60"/>
                    <a:pt x="97" y="65"/>
                  </a:cubicBezTo>
                  <a:cubicBezTo>
                    <a:pt x="92" y="69"/>
                    <a:pt x="87" y="74"/>
                    <a:pt x="82" y="79"/>
                  </a:cubicBezTo>
                  <a:cubicBezTo>
                    <a:pt x="77" y="84"/>
                    <a:pt x="72" y="89"/>
                    <a:pt x="67" y="93"/>
                  </a:cubicBezTo>
                  <a:cubicBezTo>
                    <a:pt x="62" y="98"/>
                    <a:pt x="57" y="102"/>
                    <a:pt x="52" y="107"/>
                  </a:cubicBezTo>
                  <a:cubicBezTo>
                    <a:pt x="43" y="116"/>
                    <a:pt x="34" y="124"/>
                    <a:pt x="26" y="130"/>
                  </a:cubicBezTo>
                  <a:cubicBezTo>
                    <a:pt x="11" y="144"/>
                    <a:pt x="0" y="153"/>
                    <a:pt x="0" y="153"/>
                  </a:cubicBezTo>
                  <a:cubicBezTo>
                    <a:pt x="0" y="153"/>
                    <a:pt x="9" y="142"/>
                    <a:pt x="23" y="127"/>
                  </a:cubicBezTo>
                  <a:cubicBezTo>
                    <a:pt x="30" y="120"/>
                    <a:pt x="39" y="111"/>
                    <a:pt x="48" y="102"/>
                  </a:cubicBezTo>
                  <a:cubicBezTo>
                    <a:pt x="52" y="97"/>
                    <a:pt x="57" y="92"/>
                    <a:pt x="62" y="88"/>
                  </a:cubicBezTo>
                  <a:cubicBezTo>
                    <a:pt x="67" y="83"/>
                    <a:pt x="72" y="78"/>
                    <a:pt x="76" y="73"/>
                  </a:cubicBezTo>
                  <a:cubicBezTo>
                    <a:pt x="81" y="69"/>
                    <a:pt x="86" y="64"/>
                    <a:pt x="91" y="59"/>
                  </a:cubicBezTo>
                  <a:cubicBezTo>
                    <a:pt x="96" y="55"/>
                    <a:pt x="101" y="50"/>
                    <a:pt x="106" y="46"/>
                  </a:cubicBezTo>
                  <a:cubicBezTo>
                    <a:pt x="111" y="41"/>
                    <a:pt x="115" y="37"/>
                    <a:pt x="120" y="33"/>
                  </a:cubicBezTo>
                  <a:cubicBezTo>
                    <a:pt x="124" y="29"/>
                    <a:pt x="128" y="25"/>
                    <a:pt x="132" y="22"/>
                  </a:cubicBezTo>
                  <a:cubicBezTo>
                    <a:pt x="148" y="8"/>
                    <a:pt x="159" y="0"/>
                    <a:pt x="159"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28"/>
            <p:cNvSpPr>
              <a:spLocks/>
            </p:cNvSpPr>
            <p:nvPr/>
          </p:nvSpPr>
          <p:spPr bwMode="auto">
            <a:xfrm>
              <a:off x="2350" y="1611"/>
              <a:ext cx="1063" cy="533"/>
            </a:xfrm>
            <a:custGeom>
              <a:avLst/>
              <a:gdLst>
                <a:gd name="T0" fmla="*/ 0 w 1013"/>
                <a:gd name="T1" fmla="*/ 509 h 509"/>
                <a:gd name="T2" fmla="*/ 285 w 1013"/>
                <a:gd name="T3" fmla="*/ 509 h 509"/>
                <a:gd name="T4" fmla="*/ 346 w 1013"/>
                <a:gd name="T5" fmla="*/ 300 h 509"/>
                <a:gd name="T6" fmla="*/ 346 w 1013"/>
                <a:gd name="T7" fmla="*/ 509 h 509"/>
                <a:gd name="T8" fmla="*/ 473 w 1013"/>
                <a:gd name="T9" fmla="*/ 509 h 509"/>
                <a:gd name="T10" fmla="*/ 489 w 1013"/>
                <a:gd name="T11" fmla="*/ 443 h 509"/>
                <a:gd name="T12" fmla="*/ 511 w 1013"/>
                <a:gd name="T13" fmla="*/ 509 h 509"/>
                <a:gd name="T14" fmla="*/ 1013 w 1013"/>
                <a:gd name="T15" fmla="*/ 509 h 509"/>
                <a:gd name="T16" fmla="*/ 522 w 1013"/>
                <a:gd name="T17" fmla="*/ 24 h 509"/>
                <a:gd name="T18" fmla="*/ 0 w 1013"/>
                <a:gd name="T19"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3" h="509">
                  <a:moveTo>
                    <a:pt x="0" y="509"/>
                  </a:moveTo>
                  <a:cubicBezTo>
                    <a:pt x="285" y="509"/>
                    <a:pt x="285" y="509"/>
                    <a:pt x="285" y="509"/>
                  </a:cubicBezTo>
                  <a:cubicBezTo>
                    <a:pt x="346" y="300"/>
                    <a:pt x="346" y="300"/>
                    <a:pt x="346" y="300"/>
                  </a:cubicBezTo>
                  <a:cubicBezTo>
                    <a:pt x="346" y="509"/>
                    <a:pt x="346" y="509"/>
                    <a:pt x="346" y="509"/>
                  </a:cubicBezTo>
                  <a:cubicBezTo>
                    <a:pt x="473" y="509"/>
                    <a:pt x="473" y="509"/>
                    <a:pt x="473" y="509"/>
                  </a:cubicBezTo>
                  <a:cubicBezTo>
                    <a:pt x="489" y="443"/>
                    <a:pt x="489" y="443"/>
                    <a:pt x="489" y="443"/>
                  </a:cubicBezTo>
                  <a:cubicBezTo>
                    <a:pt x="511" y="509"/>
                    <a:pt x="511" y="509"/>
                    <a:pt x="511" y="509"/>
                  </a:cubicBezTo>
                  <a:cubicBezTo>
                    <a:pt x="1013" y="509"/>
                    <a:pt x="1013" y="509"/>
                    <a:pt x="1013" y="509"/>
                  </a:cubicBezTo>
                  <a:cubicBezTo>
                    <a:pt x="1013" y="509"/>
                    <a:pt x="923" y="49"/>
                    <a:pt x="522" y="24"/>
                  </a:cubicBezTo>
                  <a:cubicBezTo>
                    <a:pt x="122" y="0"/>
                    <a:pt x="0" y="509"/>
                    <a:pt x="0" y="50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05613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sl-SI" sz="5400" dirty="0">
                <a:solidFill>
                  <a:schemeClr val="bg1">
                    <a:lumMod val="65000"/>
                  </a:schemeClr>
                </a:solidFill>
                <a:latin typeface="Arial" panose="020B0604020202020204" pitchFamily="34" charset="0"/>
                <a:cs typeface="Arial" panose="020B0604020202020204" pitchFamily="34" charset="0"/>
              </a:rPr>
              <a:t>Odkrijemo jo samo s</a:t>
            </a:r>
            <a:endParaRPr lang="sl-SI" sz="5400" dirty="0">
              <a:solidFill>
                <a:srgbClr val="E63130"/>
              </a:solidFill>
              <a:latin typeface="Arial" panose="020B0604020202020204" pitchFamily="34" charset="0"/>
              <a:cs typeface="Arial" panose="020B0604020202020204" pitchFamily="34" charset="0"/>
            </a:endParaRPr>
          </a:p>
          <a:p>
            <a:pPr algn="ctr"/>
            <a:r>
              <a:rPr lang="sl-SI" sz="5400" dirty="0">
                <a:solidFill>
                  <a:srgbClr val="E63130"/>
                </a:solidFill>
                <a:latin typeface="Arial" panose="020B0604020202020204" pitchFamily="34" charset="0"/>
                <a:cs typeface="Arial" panose="020B0604020202020204" pitchFamily="34" charset="0"/>
              </a:rPr>
              <a:t>preiskavami krvi in seča</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7" name="Freeform 6"/>
          <p:cNvSpPr/>
          <p:nvPr/>
        </p:nvSpPr>
        <p:spPr>
          <a:xfrm>
            <a:off x="2472700" y="3036866"/>
            <a:ext cx="646550" cy="987785"/>
          </a:xfrm>
          <a:custGeom>
            <a:avLst/>
            <a:gdLst>
              <a:gd name="connsiteX0" fmla="*/ 152400 w 685800"/>
              <a:gd name="connsiteY0" fmla="*/ 6350 h 1047750"/>
              <a:gd name="connsiteX1" fmla="*/ 450850 w 685800"/>
              <a:gd name="connsiteY1" fmla="*/ 6350 h 1047750"/>
              <a:gd name="connsiteX2" fmla="*/ 685800 w 685800"/>
              <a:gd name="connsiteY2" fmla="*/ 495300 h 1047750"/>
              <a:gd name="connsiteX3" fmla="*/ 69850 w 685800"/>
              <a:gd name="connsiteY3" fmla="*/ 1047750 h 1047750"/>
              <a:gd name="connsiteX4" fmla="*/ 0 w 685800"/>
              <a:gd name="connsiteY4" fmla="*/ 0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47750">
                <a:moveTo>
                  <a:pt x="152400" y="6350"/>
                </a:moveTo>
                <a:lnTo>
                  <a:pt x="450850" y="6350"/>
                </a:lnTo>
                <a:lnTo>
                  <a:pt x="685800" y="495300"/>
                </a:lnTo>
                <a:lnTo>
                  <a:pt x="69850" y="1047750"/>
                </a:lnTo>
                <a:lnTo>
                  <a:pt x="0" y="0"/>
                </a:lnTo>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p:cNvSpPr/>
          <p:nvPr/>
        </p:nvSpPr>
        <p:spPr>
          <a:xfrm>
            <a:off x="1468698" y="2755900"/>
            <a:ext cx="1160393" cy="1382495"/>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6" name="Rectangle 255"/>
          <p:cNvSpPr/>
          <p:nvPr/>
        </p:nvSpPr>
        <p:spPr>
          <a:xfrm>
            <a:off x="1679301" y="3040724"/>
            <a:ext cx="1210352" cy="501663"/>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5"/>
          <p:cNvSpPr>
            <a:spLocks/>
          </p:cNvSpPr>
          <p:nvPr/>
        </p:nvSpPr>
        <p:spPr bwMode="auto">
          <a:xfrm>
            <a:off x="2131493" y="3370359"/>
            <a:ext cx="22733" cy="4547"/>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1554064" y="3370359"/>
            <a:ext cx="613804" cy="66836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1554064" y="2890684"/>
            <a:ext cx="215968" cy="43648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331548" y="2890684"/>
            <a:ext cx="209148" cy="150041"/>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072386" y="2890684"/>
            <a:ext cx="209148" cy="479676"/>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1813224" y="2890684"/>
            <a:ext cx="215968" cy="479676"/>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1608624" y="3083917"/>
            <a:ext cx="1368554" cy="3012182"/>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 name="connsiteX0" fmla="*/ 5460 w 9956"/>
              <a:gd name="connsiteY0" fmla="*/ 0 h 11331"/>
              <a:gd name="connsiteX1" fmla="*/ 5096 w 9956"/>
              <a:gd name="connsiteY1" fmla="*/ 0 h 11331"/>
              <a:gd name="connsiteX2" fmla="*/ 5411 w 9956"/>
              <a:gd name="connsiteY2" fmla="*/ 488 h 11331"/>
              <a:gd name="connsiteX3" fmla="*/ 5411 w 9956"/>
              <a:gd name="connsiteY3" fmla="*/ 488 h 11331"/>
              <a:gd name="connsiteX4" fmla="*/ 5411 w 9956"/>
              <a:gd name="connsiteY4" fmla="*/ 530 h 11331"/>
              <a:gd name="connsiteX5" fmla="*/ 5526 w 9956"/>
              <a:gd name="connsiteY5" fmla="*/ 693 h 11331"/>
              <a:gd name="connsiteX6" fmla="*/ 5642 w 9956"/>
              <a:gd name="connsiteY6" fmla="*/ 932 h 11331"/>
              <a:gd name="connsiteX7" fmla="*/ 5642 w 9956"/>
              <a:gd name="connsiteY7" fmla="*/ 932 h 11331"/>
              <a:gd name="connsiteX8" fmla="*/ 6634 w 9956"/>
              <a:gd name="connsiteY8" fmla="*/ 950 h 11331"/>
              <a:gd name="connsiteX9" fmla="*/ 6782 w 9956"/>
              <a:gd name="connsiteY9" fmla="*/ 1138 h 11331"/>
              <a:gd name="connsiteX10" fmla="*/ 6832 w 9956"/>
              <a:gd name="connsiteY10" fmla="*/ 1180 h 11331"/>
              <a:gd name="connsiteX11" fmla="*/ 4518 w 9956"/>
              <a:gd name="connsiteY11" fmla="*/ 1377 h 11331"/>
              <a:gd name="connsiteX12" fmla="*/ 1460 w 9956"/>
              <a:gd name="connsiteY12" fmla="*/ 2293 h 11331"/>
              <a:gd name="connsiteX13" fmla="*/ 634 w 9956"/>
              <a:gd name="connsiteY13" fmla="*/ 3755 h 11331"/>
              <a:gd name="connsiteX14" fmla="*/ 0 w 9956"/>
              <a:gd name="connsiteY14" fmla="*/ 11331 h 11331"/>
              <a:gd name="connsiteX15" fmla="*/ 5063 w 9956"/>
              <a:gd name="connsiteY15" fmla="*/ 10000 h 11331"/>
              <a:gd name="connsiteX16" fmla="*/ 5725 w 9956"/>
              <a:gd name="connsiteY16" fmla="*/ 3892 h 11331"/>
              <a:gd name="connsiteX17" fmla="*/ 6320 w 9956"/>
              <a:gd name="connsiteY17" fmla="*/ 3148 h 11331"/>
              <a:gd name="connsiteX18" fmla="*/ 6898 w 9956"/>
              <a:gd name="connsiteY18" fmla="*/ 2857 h 11331"/>
              <a:gd name="connsiteX19" fmla="*/ 8088 w 9956"/>
              <a:gd name="connsiteY19" fmla="*/ 2293 h 11331"/>
              <a:gd name="connsiteX20" fmla="*/ 9956 w 9956"/>
              <a:gd name="connsiteY20" fmla="*/ 1377 h 11331"/>
              <a:gd name="connsiteX21" fmla="*/ 9295 w 9956"/>
              <a:gd name="connsiteY21" fmla="*/ 505 h 11331"/>
              <a:gd name="connsiteX22" fmla="*/ 8981 w 9956"/>
              <a:gd name="connsiteY22" fmla="*/ 103 h 11331"/>
              <a:gd name="connsiteX23" fmla="*/ 8981 w 9956"/>
              <a:gd name="connsiteY23" fmla="*/ 103 h 11331"/>
              <a:gd name="connsiteX24" fmla="*/ 7642 w 9956"/>
              <a:gd name="connsiteY24" fmla="*/ 60 h 11331"/>
              <a:gd name="connsiteX25" fmla="*/ 7328 w 9956"/>
              <a:gd name="connsiteY25" fmla="*/ 60 h 11331"/>
              <a:gd name="connsiteX26" fmla="*/ 7328 w 9956"/>
              <a:gd name="connsiteY26" fmla="*/ 60 h 11331"/>
              <a:gd name="connsiteX27" fmla="*/ 5774 w 9956"/>
              <a:gd name="connsiteY27" fmla="*/ 17 h 11331"/>
              <a:gd name="connsiteX28" fmla="*/ 5774 w 9956"/>
              <a:gd name="connsiteY28" fmla="*/ 17 h 11331"/>
              <a:gd name="connsiteX29" fmla="*/ 5774 w 9956"/>
              <a:gd name="connsiteY29" fmla="*/ 17 h 11331"/>
              <a:gd name="connsiteX30" fmla="*/ 5460 w 9956"/>
              <a:gd name="connsiteY30" fmla="*/ 0 h 11331"/>
              <a:gd name="connsiteX31" fmla="*/ 5460 w 9956"/>
              <a:gd name="connsiteY31" fmla="*/ 0 h 11331"/>
              <a:gd name="connsiteX32" fmla="*/ 5460 w 9956"/>
              <a:gd name="connsiteY32" fmla="*/ 0 h 11331"/>
              <a:gd name="connsiteX0" fmla="*/ 5484 w 10000"/>
              <a:gd name="connsiteY0" fmla="*/ 0 h 10001"/>
              <a:gd name="connsiteX1" fmla="*/ 5119 w 10000"/>
              <a:gd name="connsiteY1" fmla="*/ 0 h 10001"/>
              <a:gd name="connsiteX2" fmla="*/ 5435 w 10000"/>
              <a:gd name="connsiteY2" fmla="*/ 431 h 10001"/>
              <a:gd name="connsiteX3" fmla="*/ 5435 w 10000"/>
              <a:gd name="connsiteY3" fmla="*/ 431 h 10001"/>
              <a:gd name="connsiteX4" fmla="*/ 5435 w 10000"/>
              <a:gd name="connsiteY4" fmla="*/ 468 h 10001"/>
              <a:gd name="connsiteX5" fmla="*/ 5550 w 10000"/>
              <a:gd name="connsiteY5" fmla="*/ 612 h 10001"/>
              <a:gd name="connsiteX6" fmla="*/ 5667 w 10000"/>
              <a:gd name="connsiteY6" fmla="*/ 823 h 10001"/>
              <a:gd name="connsiteX7" fmla="*/ 5667 w 10000"/>
              <a:gd name="connsiteY7" fmla="*/ 823 h 10001"/>
              <a:gd name="connsiteX8" fmla="*/ 6663 w 10000"/>
              <a:gd name="connsiteY8" fmla="*/ 838 h 10001"/>
              <a:gd name="connsiteX9" fmla="*/ 6812 w 10000"/>
              <a:gd name="connsiteY9" fmla="*/ 1004 h 10001"/>
              <a:gd name="connsiteX10" fmla="*/ 6862 w 10000"/>
              <a:gd name="connsiteY10" fmla="*/ 1041 h 10001"/>
              <a:gd name="connsiteX11" fmla="*/ 4538 w 10000"/>
              <a:gd name="connsiteY11" fmla="*/ 1215 h 10001"/>
              <a:gd name="connsiteX12" fmla="*/ 1466 w 10000"/>
              <a:gd name="connsiteY12" fmla="*/ 2024 h 10001"/>
              <a:gd name="connsiteX13" fmla="*/ 637 w 10000"/>
              <a:gd name="connsiteY13" fmla="*/ 3314 h 10001"/>
              <a:gd name="connsiteX14" fmla="*/ 0 w 10000"/>
              <a:gd name="connsiteY14" fmla="*/ 10000 h 10001"/>
              <a:gd name="connsiteX15" fmla="*/ 5524 w 10000"/>
              <a:gd name="connsiteY15" fmla="*/ 10001 h 10001"/>
              <a:gd name="connsiteX16" fmla="*/ 5750 w 10000"/>
              <a:gd name="connsiteY16" fmla="*/ 3435 h 10001"/>
              <a:gd name="connsiteX17" fmla="*/ 6348 w 10000"/>
              <a:gd name="connsiteY17" fmla="*/ 2778 h 10001"/>
              <a:gd name="connsiteX18" fmla="*/ 6928 w 10000"/>
              <a:gd name="connsiteY18" fmla="*/ 2521 h 10001"/>
              <a:gd name="connsiteX19" fmla="*/ 8124 w 10000"/>
              <a:gd name="connsiteY19" fmla="*/ 2024 h 10001"/>
              <a:gd name="connsiteX20" fmla="*/ 10000 w 10000"/>
              <a:gd name="connsiteY20" fmla="*/ 1215 h 10001"/>
              <a:gd name="connsiteX21" fmla="*/ 9336 w 10000"/>
              <a:gd name="connsiteY21" fmla="*/ 446 h 10001"/>
              <a:gd name="connsiteX22" fmla="*/ 9021 w 10000"/>
              <a:gd name="connsiteY22" fmla="*/ 91 h 10001"/>
              <a:gd name="connsiteX23" fmla="*/ 9021 w 10000"/>
              <a:gd name="connsiteY23" fmla="*/ 91 h 10001"/>
              <a:gd name="connsiteX24" fmla="*/ 7676 w 10000"/>
              <a:gd name="connsiteY24" fmla="*/ 53 h 10001"/>
              <a:gd name="connsiteX25" fmla="*/ 7360 w 10000"/>
              <a:gd name="connsiteY25" fmla="*/ 53 h 10001"/>
              <a:gd name="connsiteX26" fmla="*/ 7360 w 10000"/>
              <a:gd name="connsiteY26" fmla="*/ 53 h 10001"/>
              <a:gd name="connsiteX27" fmla="*/ 5800 w 10000"/>
              <a:gd name="connsiteY27" fmla="*/ 15 h 10001"/>
              <a:gd name="connsiteX28" fmla="*/ 5800 w 10000"/>
              <a:gd name="connsiteY28" fmla="*/ 15 h 10001"/>
              <a:gd name="connsiteX29" fmla="*/ 5800 w 10000"/>
              <a:gd name="connsiteY29" fmla="*/ 15 h 10001"/>
              <a:gd name="connsiteX30" fmla="*/ 5484 w 10000"/>
              <a:gd name="connsiteY30" fmla="*/ 0 h 10001"/>
              <a:gd name="connsiteX31" fmla="*/ 5484 w 10000"/>
              <a:gd name="connsiteY31" fmla="*/ 0 h 10001"/>
              <a:gd name="connsiteX32" fmla="*/ 5484 w 10000"/>
              <a:gd name="connsiteY32"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1">
                <a:moveTo>
                  <a:pt x="5484" y="0"/>
                </a:moveTo>
                <a:lnTo>
                  <a:pt x="5119" y="0"/>
                </a:lnTo>
                <a:lnTo>
                  <a:pt x="5435" y="431"/>
                </a:lnTo>
                <a:lnTo>
                  <a:pt x="5435" y="431"/>
                </a:lnTo>
                <a:lnTo>
                  <a:pt x="5435" y="468"/>
                </a:lnTo>
                <a:cubicBezTo>
                  <a:pt x="5473" y="516"/>
                  <a:pt x="5512" y="564"/>
                  <a:pt x="5550" y="612"/>
                </a:cubicBezTo>
                <a:lnTo>
                  <a:pt x="5667" y="823"/>
                </a:lnTo>
                <a:lnTo>
                  <a:pt x="5667" y="823"/>
                </a:lnTo>
                <a:lnTo>
                  <a:pt x="6663" y="838"/>
                </a:lnTo>
                <a:lnTo>
                  <a:pt x="6812" y="1004"/>
                </a:lnTo>
                <a:cubicBezTo>
                  <a:pt x="6829" y="1017"/>
                  <a:pt x="6845" y="1029"/>
                  <a:pt x="6862" y="1041"/>
                </a:cubicBezTo>
                <a:lnTo>
                  <a:pt x="4538" y="1215"/>
                </a:lnTo>
                <a:lnTo>
                  <a:pt x="1466" y="2024"/>
                </a:lnTo>
                <a:lnTo>
                  <a:pt x="637" y="3314"/>
                </a:lnTo>
                <a:cubicBezTo>
                  <a:pt x="425" y="5542"/>
                  <a:pt x="212" y="7772"/>
                  <a:pt x="0" y="10000"/>
                </a:cubicBezTo>
                <a:lnTo>
                  <a:pt x="5524" y="10001"/>
                </a:lnTo>
                <a:cubicBezTo>
                  <a:pt x="5746" y="8205"/>
                  <a:pt x="5528" y="5232"/>
                  <a:pt x="5750" y="3435"/>
                </a:cubicBezTo>
                <a:lnTo>
                  <a:pt x="6348" y="2778"/>
                </a:lnTo>
                <a:lnTo>
                  <a:pt x="6928" y="2521"/>
                </a:lnTo>
                <a:lnTo>
                  <a:pt x="8124" y="2024"/>
                </a:lnTo>
                <a:lnTo>
                  <a:pt x="10000" y="1215"/>
                </a:lnTo>
                <a:lnTo>
                  <a:pt x="9336" y="446"/>
                </a:lnTo>
                <a:lnTo>
                  <a:pt x="9021" y="91"/>
                </a:lnTo>
                <a:lnTo>
                  <a:pt x="9021" y="91"/>
                </a:lnTo>
                <a:lnTo>
                  <a:pt x="7676" y="53"/>
                </a:lnTo>
                <a:lnTo>
                  <a:pt x="7360" y="53"/>
                </a:lnTo>
                <a:lnTo>
                  <a:pt x="7360" y="53"/>
                </a:lnTo>
                <a:lnTo>
                  <a:pt x="5800" y="15"/>
                </a:lnTo>
                <a:lnTo>
                  <a:pt x="5800" y="15"/>
                </a:lnTo>
                <a:lnTo>
                  <a:pt x="5800" y="15"/>
                </a:lnTo>
                <a:lnTo>
                  <a:pt x="5484" y="0"/>
                </a:lnTo>
                <a:lnTo>
                  <a:pt x="5484" y="0"/>
                </a:lnTo>
                <a:lnTo>
                  <a:pt x="5484"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 name="Group 4"/>
          <p:cNvGrpSpPr>
            <a:grpSpLocks noChangeAspect="1"/>
          </p:cNvGrpSpPr>
          <p:nvPr/>
        </p:nvGrpSpPr>
        <p:grpSpPr bwMode="auto">
          <a:xfrm>
            <a:off x="4692650" y="3368676"/>
            <a:ext cx="4451350" cy="2541588"/>
            <a:chOff x="2956" y="2122"/>
            <a:chExt cx="2804" cy="1601"/>
          </a:xfrm>
        </p:grpSpPr>
        <p:sp>
          <p:nvSpPr>
            <p:cNvPr id="10" name="AutoShape 3"/>
            <p:cNvSpPr>
              <a:spLocks noChangeAspect="1" noChangeArrowheads="1" noTextEdit="1"/>
            </p:cNvSpPr>
            <p:nvPr/>
          </p:nvSpPr>
          <p:spPr bwMode="auto">
            <a:xfrm>
              <a:off x="2970" y="2123"/>
              <a:ext cx="2790"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5"/>
            <p:cNvSpPr>
              <a:spLocks/>
            </p:cNvSpPr>
            <p:nvPr/>
          </p:nvSpPr>
          <p:spPr bwMode="auto">
            <a:xfrm>
              <a:off x="5152" y="2447"/>
              <a:ext cx="353" cy="785"/>
            </a:xfrm>
            <a:custGeom>
              <a:avLst/>
              <a:gdLst>
                <a:gd name="T0" fmla="*/ 76 w 273"/>
                <a:gd name="T1" fmla="*/ 602 h 608"/>
                <a:gd name="T2" fmla="*/ 119 w 273"/>
                <a:gd name="T3" fmla="*/ 561 h 608"/>
                <a:gd name="T4" fmla="*/ 261 w 273"/>
                <a:gd name="T5" fmla="*/ 47 h 608"/>
                <a:gd name="T6" fmla="*/ 248 w 273"/>
                <a:gd name="T7" fmla="*/ 0 h 608"/>
                <a:gd name="T8" fmla="*/ 10 w 273"/>
                <a:gd name="T9" fmla="*/ 379 h 608"/>
                <a:gd name="T10" fmla="*/ 31 w 273"/>
                <a:gd name="T11" fmla="*/ 555 h 608"/>
                <a:gd name="T12" fmla="*/ 76 w 273"/>
                <a:gd name="T13" fmla="*/ 602 h 608"/>
              </a:gdLst>
              <a:ahLst/>
              <a:cxnLst>
                <a:cxn ang="0">
                  <a:pos x="T0" y="T1"/>
                </a:cxn>
                <a:cxn ang="0">
                  <a:pos x="T2" y="T3"/>
                </a:cxn>
                <a:cxn ang="0">
                  <a:pos x="T4" y="T5"/>
                </a:cxn>
                <a:cxn ang="0">
                  <a:pos x="T6" y="T7"/>
                </a:cxn>
                <a:cxn ang="0">
                  <a:pos x="T8" y="T9"/>
                </a:cxn>
                <a:cxn ang="0">
                  <a:pos x="T10" y="T11"/>
                </a:cxn>
                <a:cxn ang="0">
                  <a:pos x="T12" y="T13"/>
                </a:cxn>
              </a:cxnLst>
              <a:rect l="0" t="0" r="r" b="b"/>
              <a:pathLst>
                <a:path w="273" h="608">
                  <a:moveTo>
                    <a:pt x="76" y="602"/>
                  </a:moveTo>
                  <a:cubicBezTo>
                    <a:pt x="76" y="602"/>
                    <a:pt x="99" y="608"/>
                    <a:pt x="119" y="561"/>
                  </a:cubicBezTo>
                  <a:cubicBezTo>
                    <a:pt x="173" y="437"/>
                    <a:pt x="227" y="178"/>
                    <a:pt x="261" y="47"/>
                  </a:cubicBezTo>
                  <a:cubicBezTo>
                    <a:pt x="273" y="0"/>
                    <a:pt x="248" y="0"/>
                    <a:pt x="248" y="0"/>
                  </a:cubicBezTo>
                  <a:cubicBezTo>
                    <a:pt x="248" y="0"/>
                    <a:pt x="35" y="270"/>
                    <a:pt x="10" y="379"/>
                  </a:cubicBezTo>
                  <a:cubicBezTo>
                    <a:pt x="0" y="422"/>
                    <a:pt x="31" y="555"/>
                    <a:pt x="31" y="555"/>
                  </a:cubicBezTo>
                  <a:cubicBezTo>
                    <a:pt x="76" y="602"/>
                    <a:pt x="76" y="602"/>
                    <a:pt x="76" y="602"/>
                  </a:cubicBezTo>
                </a:path>
              </a:pathLst>
            </a:custGeom>
            <a:solidFill>
              <a:srgbClr val="BCA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5189" y="2469"/>
              <a:ext cx="567" cy="717"/>
            </a:xfrm>
            <a:custGeom>
              <a:avLst/>
              <a:gdLst>
                <a:gd name="T0" fmla="*/ 440 w 440"/>
                <a:gd name="T1" fmla="*/ 0 h 555"/>
                <a:gd name="T2" fmla="*/ 339 w 440"/>
                <a:gd name="T3" fmla="*/ 0 h 555"/>
                <a:gd name="T4" fmla="*/ 180 w 440"/>
                <a:gd name="T5" fmla="*/ 0 h 555"/>
                <a:gd name="T6" fmla="*/ 0 w 440"/>
                <a:gd name="T7" fmla="*/ 460 h 555"/>
                <a:gd name="T8" fmla="*/ 440 w 440"/>
                <a:gd name="T9" fmla="*/ 555 h 555"/>
                <a:gd name="T10" fmla="*/ 440 w 440"/>
                <a:gd name="T11" fmla="*/ 0 h 555"/>
              </a:gdLst>
              <a:ahLst/>
              <a:cxnLst>
                <a:cxn ang="0">
                  <a:pos x="T0" y="T1"/>
                </a:cxn>
                <a:cxn ang="0">
                  <a:pos x="T2" y="T3"/>
                </a:cxn>
                <a:cxn ang="0">
                  <a:pos x="T4" y="T5"/>
                </a:cxn>
                <a:cxn ang="0">
                  <a:pos x="T6" y="T7"/>
                </a:cxn>
                <a:cxn ang="0">
                  <a:pos x="T8" y="T9"/>
                </a:cxn>
                <a:cxn ang="0">
                  <a:pos x="T10" y="T11"/>
                </a:cxn>
              </a:cxnLst>
              <a:rect l="0" t="0" r="r" b="b"/>
              <a:pathLst>
                <a:path w="440" h="555">
                  <a:moveTo>
                    <a:pt x="440" y="0"/>
                  </a:moveTo>
                  <a:cubicBezTo>
                    <a:pt x="440" y="0"/>
                    <a:pt x="394" y="0"/>
                    <a:pt x="339" y="0"/>
                  </a:cubicBezTo>
                  <a:cubicBezTo>
                    <a:pt x="299" y="0"/>
                    <a:pt x="180" y="0"/>
                    <a:pt x="180" y="0"/>
                  </a:cubicBezTo>
                  <a:cubicBezTo>
                    <a:pt x="0" y="460"/>
                    <a:pt x="0" y="460"/>
                    <a:pt x="0" y="460"/>
                  </a:cubicBezTo>
                  <a:cubicBezTo>
                    <a:pt x="440" y="555"/>
                    <a:pt x="440" y="555"/>
                    <a:pt x="440" y="555"/>
                  </a:cubicBezTo>
                  <a:cubicBezTo>
                    <a:pt x="440" y="0"/>
                    <a:pt x="440" y="0"/>
                    <a:pt x="440" y="0"/>
                  </a:cubicBezTo>
                </a:path>
              </a:pathLst>
            </a:custGeom>
            <a:solidFill>
              <a:srgbClr val="FFA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7"/>
            <p:cNvSpPr>
              <a:spLocks/>
            </p:cNvSpPr>
            <p:nvPr/>
          </p:nvSpPr>
          <p:spPr bwMode="auto">
            <a:xfrm>
              <a:off x="5756" y="3058"/>
              <a:ext cx="4" cy="128"/>
            </a:xfrm>
            <a:custGeom>
              <a:avLst/>
              <a:gdLst>
                <a:gd name="T0" fmla="*/ 0 w 3"/>
                <a:gd name="T1" fmla="*/ 0 h 99"/>
                <a:gd name="T2" fmla="*/ 0 w 3"/>
                <a:gd name="T3" fmla="*/ 98 h 99"/>
                <a:gd name="T4" fmla="*/ 3 w 3"/>
                <a:gd name="T5" fmla="*/ 99 h 99"/>
                <a:gd name="T6" fmla="*/ 3 w 3"/>
                <a:gd name="T7" fmla="*/ 0 h 99"/>
                <a:gd name="T8" fmla="*/ 0 w 3"/>
                <a:gd name="T9" fmla="*/ 0 h 99"/>
              </a:gdLst>
              <a:ahLst/>
              <a:cxnLst>
                <a:cxn ang="0">
                  <a:pos x="T0" y="T1"/>
                </a:cxn>
                <a:cxn ang="0">
                  <a:pos x="T2" y="T3"/>
                </a:cxn>
                <a:cxn ang="0">
                  <a:pos x="T4" y="T5"/>
                </a:cxn>
                <a:cxn ang="0">
                  <a:pos x="T6" y="T7"/>
                </a:cxn>
                <a:cxn ang="0">
                  <a:pos x="T8" y="T9"/>
                </a:cxn>
              </a:cxnLst>
              <a:rect l="0" t="0" r="r" b="b"/>
              <a:pathLst>
                <a:path w="3" h="99">
                  <a:moveTo>
                    <a:pt x="0" y="0"/>
                  </a:moveTo>
                  <a:cubicBezTo>
                    <a:pt x="0" y="98"/>
                    <a:pt x="0" y="98"/>
                    <a:pt x="0" y="98"/>
                  </a:cubicBezTo>
                  <a:cubicBezTo>
                    <a:pt x="3" y="99"/>
                    <a:pt x="3" y="99"/>
                    <a:pt x="3" y="99"/>
                  </a:cubicBezTo>
                  <a:cubicBezTo>
                    <a:pt x="3" y="0"/>
                    <a:pt x="3" y="0"/>
                    <a:pt x="3" y="0"/>
                  </a:cubicBezTo>
                  <a:cubicBezTo>
                    <a:pt x="3" y="0"/>
                    <a:pt x="2" y="0"/>
                    <a:pt x="0" y="0"/>
                  </a:cubicBezTo>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8"/>
            <p:cNvSpPr>
              <a:spLocks/>
            </p:cNvSpPr>
            <p:nvPr/>
          </p:nvSpPr>
          <p:spPr bwMode="auto">
            <a:xfrm>
              <a:off x="5465" y="2460"/>
              <a:ext cx="24" cy="9"/>
            </a:xfrm>
            <a:custGeom>
              <a:avLst/>
              <a:gdLst>
                <a:gd name="T0" fmla="*/ 2 w 19"/>
                <a:gd name="T1" fmla="*/ 0 h 7"/>
                <a:gd name="T2" fmla="*/ 0 w 19"/>
                <a:gd name="T3" fmla="*/ 7 h 7"/>
                <a:gd name="T4" fmla="*/ 19 w 19"/>
                <a:gd name="T5" fmla="*/ 7 h 7"/>
                <a:gd name="T6" fmla="*/ 2 w 19"/>
                <a:gd name="T7" fmla="*/ 0 h 7"/>
              </a:gdLst>
              <a:ahLst/>
              <a:cxnLst>
                <a:cxn ang="0">
                  <a:pos x="T0" y="T1"/>
                </a:cxn>
                <a:cxn ang="0">
                  <a:pos x="T2" y="T3"/>
                </a:cxn>
                <a:cxn ang="0">
                  <a:pos x="T4" y="T5"/>
                </a:cxn>
                <a:cxn ang="0">
                  <a:pos x="T6" y="T7"/>
                </a:cxn>
              </a:cxnLst>
              <a:rect l="0" t="0" r="r" b="b"/>
              <a:pathLst>
                <a:path w="19" h="7">
                  <a:moveTo>
                    <a:pt x="2" y="0"/>
                  </a:moveTo>
                  <a:cubicBezTo>
                    <a:pt x="2" y="2"/>
                    <a:pt x="1" y="4"/>
                    <a:pt x="0" y="7"/>
                  </a:cubicBezTo>
                  <a:cubicBezTo>
                    <a:pt x="6" y="7"/>
                    <a:pt x="12" y="7"/>
                    <a:pt x="19" y="7"/>
                  </a:cubicBezTo>
                  <a:cubicBezTo>
                    <a:pt x="16" y="5"/>
                    <a:pt x="10" y="3"/>
                    <a:pt x="2" y="0"/>
                  </a:cubicBezTo>
                </a:path>
              </a:pathLst>
            </a:custGeom>
            <a:solidFill>
              <a:srgbClr val="AD9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0"/>
            <p:cNvSpPr>
              <a:spLocks/>
            </p:cNvSpPr>
            <p:nvPr/>
          </p:nvSpPr>
          <p:spPr bwMode="auto">
            <a:xfrm>
              <a:off x="2956" y="2189"/>
              <a:ext cx="2516" cy="1036"/>
            </a:xfrm>
            <a:custGeom>
              <a:avLst/>
              <a:gdLst>
                <a:gd name="T0" fmla="*/ 1951 w 1951"/>
                <a:gd name="T1" fmla="*/ 200 h 802"/>
                <a:gd name="T2" fmla="*/ 1840 w 1951"/>
                <a:gd name="T3" fmla="*/ 454 h 802"/>
                <a:gd name="T4" fmla="*/ 1779 w 1951"/>
                <a:gd name="T5" fmla="*/ 609 h 802"/>
                <a:gd name="T6" fmla="*/ 1779 w 1951"/>
                <a:gd name="T7" fmla="*/ 802 h 802"/>
                <a:gd name="T8" fmla="*/ 1501 w 1951"/>
                <a:gd name="T9" fmla="*/ 782 h 802"/>
                <a:gd name="T10" fmla="*/ 991 w 1951"/>
                <a:gd name="T11" fmla="*/ 609 h 802"/>
                <a:gd name="T12" fmla="*/ 860 w 1951"/>
                <a:gd name="T13" fmla="*/ 602 h 802"/>
                <a:gd name="T14" fmla="*/ 724 w 1951"/>
                <a:gd name="T15" fmla="*/ 554 h 802"/>
                <a:gd name="T16" fmla="*/ 667 w 1951"/>
                <a:gd name="T17" fmla="*/ 548 h 802"/>
                <a:gd name="T18" fmla="*/ 520 w 1951"/>
                <a:gd name="T19" fmla="*/ 595 h 802"/>
                <a:gd name="T20" fmla="*/ 290 w 1951"/>
                <a:gd name="T21" fmla="*/ 644 h 802"/>
                <a:gd name="T22" fmla="*/ 261 w 1951"/>
                <a:gd name="T23" fmla="*/ 620 h 802"/>
                <a:gd name="T24" fmla="*/ 265 w 1951"/>
                <a:gd name="T25" fmla="*/ 584 h 802"/>
                <a:gd name="T26" fmla="*/ 129 w 1951"/>
                <a:gd name="T27" fmla="*/ 611 h 802"/>
                <a:gd name="T28" fmla="*/ 94 w 1951"/>
                <a:gd name="T29" fmla="*/ 564 h 802"/>
                <a:gd name="T30" fmla="*/ 135 w 1951"/>
                <a:gd name="T31" fmla="*/ 509 h 802"/>
                <a:gd name="T32" fmla="*/ 185 w 1951"/>
                <a:gd name="T33" fmla="*/ 472 h 802"/>
                <a:gd name="T34" fmla="*/ 80 w 1951"/>
                <a:gd name="T35" fmla="*/ 507 h 802"/>
                <a:gd name="T36" fmla="*/ 14 w 1951"/>
                <a:gd name="T37" fmla="*/ 472 h 802"/>
                <a:gd name="T38" fmla="*/ 75 w 1951"/>
                <a:gd name="T39" fmla="*/ 378 h 802"/>
                <a:gd name="T40" fmla="*/ 14 w 1951"/>
                <a:gd name="T41" fmla="*/ 311 h 802"/>
                <a:gd name="T42" fmla="*/ 83 w 1951"/>
                <a:gd name="T43" fmla="*/ 228 h 802"/>
                <a:gd name="T44" fmla="*/ 231 w 1951"/>
                <a:gd name="T45" fmla="*/ 135 h 802"/>
                <a:gd name="T46" fmla="*/ 378 w 1951"/>
                <a:gd name="T47" fmla="*/ 37 h 802"/>
                <a:gd name="T48" fmla="*/ 607 w 1951"/>
                <a:gd name="T49" fmla="*/ 19 h 802"/>
                <a:gd name="T50" fmla="*/ 754 w 1951"/>
                <a:gd name="T51" fmla="*/ 3 h 802"/>
                <a:gd name="T52" fmla="*/ 1234 w 1951"/>
                <a:gd name="T53" fmla="*/ 176 h 802"/>
                <a:gd name="T54" fmla="*/ 1533 w 1951"/>
                <a:gd name="T55" fmla="*/ 178 h 802"/>
                <a:gd name="T56" fmla="*/ 1746 w 1951"/>
                <a:gd name="T57" fmla="*/ 174 h 802"/>
                <a:gd name="T58" fmla="*/ 1951 w 1951"/>
                <a:gd name="T59" fmla="*/ 20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1" h="802">
                  <a:moveTo>
                    <a:pt x="1951" y="200"/>
                  </a:moveTo>
                  <a:cubicBezTo>
                    <a:pt x="1951" y="200"/>
                    <a:pt x="1875" y="394"/>
                    <a:pt x="1840" y="454"/>
                  </a:cubicBezTo>
                  <a:cubicBezTo>
                    <a:pt x="1816" y="496"/>
                    <a:pt x="1791" y="562"/>
                    <a:pt x="1779" y="609"/>
                  </a:cubicBezTo>
                  <a:cubicBezTo>
                    <a:pt x="1738" y="776"/>
                    <a:pt x="1779" y="802"/>
                    <a:pt x="1779" y="802"/>
                  </a:cubicBezTo>
                  <a:cubicBezTo>
                    <a:pt x="1779" y="802"/>
                    <a:pt x="1570" y="795"/>
                    <a:pt x="1501" y="782"/>
                  </a:cubicBezTo>
                  <a:cubicBezTo>
                    <a:pt x="1368" y="758"/>
                    <a:pt x="1124" y="638"/>
                    <a:pt x="991" y="609"/>
                  </a:cubicBezTo>
                  <a:cubicBezTo>
                    <a:pt x="959" y="603"/>
                    <a:pt x="892" y="609"/>
                    <a:pt x="860" y="602"/>
                  </a:cubicBezTo>
                  <a:cubicBezTo>
                    <a:pt x="824" y="595"/>
                    <a:pt x="759" y="562"/>
                    <a:pt x="724" y="554"/>
                  </a:cubicBezTo>
                  <a:cubicBezTo>
                    <a:pt x="710" y="551"/>
                    <a:pt x="681" y="547"/>
                    <a:pt x="667" y="548"/>
                  </a:cubicBezTo>
                  <a:cubicBezTo>
                    <a:pt x="629" y="552"/>
                    <a:pt x="520" y="595"/>
                    <a:pt x="520" y="595"/>
                  </a:cubicBezTo>
                  <a:cubicBezTo>
                    <a:pt x="520" y="595"/>
                    <a:pt x="348" y="660"/>
                    <a:pt x="290" y="644"/>
                  </a:cubicBezTo>
                  <a:cubicBezTo>
                    <a:pt x="282" y="642"/>
                    <a:pt x="264" y="628"/>
                    <a:pt x="261" y="620"/>
                  </a:cubicBezTo>
                  <a:cubicBezTo>
                    <a:pt x="257" y="611"/>
                    <a:pt x="265" y="584"/>
                    <a:pt x="265" y="584"/>
                  </a:cubicBezTo>
                  <a:cubicBezTo>
                    <a:pt x="265" y="584"/>
                    <a:pt x="164" y="614"/>
                    <a:pt x="129" y="611"/>
                  </a:cubicBezTo>
                  <a:cubicBezTo>
                    <a:pt x="105" y="609"/>
                    <a:pt x="91" y="581"/>
                    <a:pt x="94" y="564"/>
                  </a:cubicBezTo>
                  <a:cubicBezTo>
                    <a:pt x="100" y="536"/>
                    <a:pt x="121" y="522"/>
                    <a:pt x="135" y="509"/>
                  </a:cubicBezTo>
                  <a:cubicBezTo>
                    <a:pt x="146" y="499"/>
                    <a:pt x="185" y="472"/>
                    <a:pt x="185" y="472"/>
                  </a:cubicBezTo>
                  <a:cubicBezTo>
                    <a:pt x="185" y="472"/>
                    <a:pt x="110" y="502"/>
                    <a:pt x="80" y="507"/>
                  </a:cubicBezTo>
                  <a:cubicBezTo>
                    <a:pt x="64" y="510"/>
                    <a:pt x="27" y="511"/>
                    <a:pt x="14" y="472"/>
                  </a:cubicBezTo>
                  <a:cubicBezTo>
                    <a:pt x="0" y="428"/>
                    <a:pt x="75" y="378"/>
                    <a:pt x="75" y="378"/>
                  </a:cubicBezTo>
                  <a:cubicBezTo>
                    <a:pt x="75" y="378"/>
                    <a:pt x="15" y="387"/>
                    <a:pt x="14" y="311"/>
                  </a:cubicBezTo>
                  <a:cubicBezTo>
                    <a:pt x="14" y="271"/>
                    <a:pt x="59" y="243"/>
                    <a:pt x="83" y="228"/>
                  </a:cubicBezTo>
                  <a:cubicBezTo>
                    <a:pt x="119" y="206"/>
                    <a:pt x="195" y="157"/>
                    <a:pt x="231" y="135"/>
                  </a:cubicBezTo>
                  <a:cubicBezTo>
                    <a:pt x="269" y="111"/>
                    <a:pt x="335" y="51"/>
                    <a:pt x="378" y="37"/>
                  </a:cubicBezTo>
                  <a:cubicBezTo>
                    <a:pt x="432" y="18"/>
                    <a:pt x="550" y="25"/>
                    <a:pt x="607" y="19"/>
                  </a:cubicBezTo>
                  <a:cubicBezTo>
                    <a:pt x="644" y="16"/>
                    <a:pt x="717" y="0"/>
                    <a:pt x="754" y="3"/>
                  </a:cubicBezTo>
                  <a:cubicBezTo>
                    <a:pt x="881" y="15"/>
                    <a:pt x="1108" y="154"/>
                    <a:pt x="1234" y="176"/>
                  </a:cubicBezTo>
                  <a:cubicBezTo>
                    <a:pt x="1307" y="188"/>
                    <a:pt x="1423" y="183"/>
                    <a:pt x="1533" y="178"/>
                  </a:cubicBezTo>
                  <a:cubicBezTo>
                    <a:pt x="1614" y="174"/>
                    <a:pt x="1691" y="171"/>
                    <a:pt x="1746" y="174"/>
                  </a:cubicBezTo>
                  <a:cubicBezTo>
                    <a:pt x="1797" y="177"/>
                    <a:pt x="1951" y="200"/>
                    <a:pt x="1951" y="20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11"/>
            <p:cNvSpPr>
              <a:spLocks noEditPoints="1"/>
            </p:cNvSpPr>
            <p:nvPr/>
          </p:nvSpPr>
          <p:spPr bwMode="auto">
            <a:xfrm>
              <a:off x="2975" y="2800"/>
              <a:ext cx="2276" cy="425"/>
            </a:xfrm>
            <a:custGeom>
              <a:avLst/>
              <a:gdLst>
                <a:gd name="T0" fmla="*/ 1760 w 1764"/>
                <a:gd name="T1" fmla="*/ 325 h 329"/>
                <a:gd name="T2" fmla="*/ 1764 w 1764"/>
                <a:gd name="T3" fmla="*/ 329 h 329"/>
                <a:gd name="T4" fmla="*/ 1764 w 1764"/>
                <a:gd name="T5" fmla="*/ 329 h 329"/>
                <a:gd name="T6" fmla="*/ 1760 w 1764"/>
                <a:gd name="T7" fmla="*/ 325 h 329"/>
                <a:gd name="T8" fmla="*/ 1760 w 1764"/>
                <a:gd name="T9" fmla="*/ 325 h 329"/>
                <a:gd name="T10" fmla="*/ 297 w 1764"/>
                <a:gd name="T11" fmla="*/ 174 h 329"/>
                <a:gd name="T12" fmla="*/ 297 w 1764"/>
                <a:gd name="T13" fmla="*/ 174 h 329"/>
                <a:gd name="T14" fmla="*/ 297 w 1764"/>
                <a:gd name="T15" fmla="*/ 174 h 329"/>
                <a:gd name="T16" fmla="*/ 297 w 1764"/>
                <a:gd name="T17" fmla="*/ 174 h 329"/>
                <a:gd name="T18" fmla="*/ 120 w 1764"/>
                <a:gd name="T19" fmla="*/ 138 h 329"/>
                <a:gd name="T20" fmla="*/ 120 w 1764"/>
                <a:gd name="T21" fmla="*/ 138 h 329"/>
                <a:gd name="T22" fmla="*/ 120 w 1764"/>
                <a:gd name="T23" fmla="*/ 138 h 329"/>
                <a:gd name="T24" fmla="*/ 120 w 1764"/>
                <a:gd name="T25" fmla="*/ 138 h 329"/>
                <a:gd name="T26" fmla="*/ 114 w 1764"/>
                <a:gd name="T27" fmla="*/ 138 h 329"/>
                <a:gd name="T28" fmla="*/ 115 w 1764"/>
                <a:gd name="T29" fmla="*/ 138 h 329"/>
                <a:gd name="T30" fmla="*/ 114 w 1764"/>
                <a:gd name="T31" fmla="*/ 138 h 329"/>
                <a:gd name="T32" fmla="*/ 709 w 1764"/>
                <a:gd name="T33" fmla="*/ 81 h 329"/>
                <a:gd name="T34" fmla="*/ 709 w 1764"/>
                <a:gd name="T35" fmla="*/ 81 h 329"/>
                <a:gd name="T36" fmla="*/ 709 w 1764"/>
                <a:gd name="T37" fmla="*/ 81 h 329"/>
                <a:gd name="T38" fmla="*/ 706 w 1764"/>
                <a:gd name="T39" fmla="*/ 80 h 329"/>
                <a:gd name="T40" fmla="*/ 707 w 1764"/>
                <a:gd name="T41" fmla="*/ 80 h 329"/>
                <a:gd name="T42" fmla="*/ 706 w 1764"/>
                <a:gd name="T43" fmla="*/ 80 h 329"/>
                <a:gd name="T44" fmla="*/ 659 w 1764"/>
                <a:gd name="T45" fmla="*/ 75 h 329"/>
                <a:gd name="T46" fmla="*/ 653 w 1764"/>
                <a:gd name="T47" fmla="*/ 75 h 329"/>
                <a:gd name="T48" fmla="*/ 659 w 1764"/>
                <a:gd name="T49" fmla="*/ 75 h 329"/>
                <a:gd name="T50" fmla="*/ 659 w 1764"/>
                <a:gd name="T51" fmla="*/ 75 h 329"/>
                <a:gd name="T52" fmla="*/ 659 w 1764"/>
                <a:gd name="T53" fmla="*/ 75 h 329"/>
                <a:gd name="T54" fmla="*/ 666 w 1764"/>
                <a:gd name="T55" fmla="*/ 75 h 329"/>
                <a:gd name="T56" fmla="*/ 659 w 1764"/>
                <a:gd name="T57" fmla="*/ 75 h 329"/>
                <a:gd name="T58" fmla="*/ 50 w 1764"/>
                <a:gd name="T59" fmla="*/ 35 h 329"/>
                <a:gd name="T60" fmla="*/ 51 w 1764"/>
                <a:gd name="T61" fmla="*/ 35 h 329"/>
                <a:gd name="T62" fmla="*/ 51 w 1764"/>
                <a:gd name="T63" fmla="*/ 35 h 329"/>
                <a:gd name="T64" fmla="*/ 50 w 1764"/>
                <a:gd name="T65" fmla="*/ 35 h 329"/>
                <a:gd name="T66" fmla="*/ 63 w 1764"/>
                <a:gd name="T67" fmla="*/ 34 h 329"/>
                <a:gd name="T68" fmla="*/ 51 w 1764"/>
                <a:gd name="T69" fmla="*/ 35 h 329"/>
                <a:gd name="T70" fmla="*/ 63 w 1764"/>
                <a:gd name="T71" fmla="*/ 34 h 329"/>
                <a:gd name="T72" fmla="*/ 65 w 1764"/>
                <a:gd name="T73" fmla="*/ 34 h 329"/>
                <a:gd name="T74" fmla="*/ 64 w 1764"/>
                <a:gd name="T75" fmla="*/ 34 h 329"/>
                <a:gd name="T76" fmla="*/ 65 w 1764"/>
                <a:gd name="T77" fmla="*/ 34 h 329"/>
                <a:gd name="T78" fmla="*/ 0 w 1764"/>
                <a:gd name="T79" fmla="*/ 2 h 329"/>
                <a:gd name="T80" fmla="*/ 1 w 1764"/>
                <a:gd name="T81" fmla="*/ 3 h 329"/>
                <a:gd name="T82" fmla="*/ 0 w 1764"/>
                <a:gd name="T83" fmla="*/ 2 h 329"/>
                <a:gd name="T84" fmla="*/ 0 w 1764"/>
                <a:gd name="T85" fmla="*/ 1 h 329"/>
                <a:gd name="T86" fmla="*/ 0 w 1764"/>
                <a:gd name="T87" fmla="*/ 2 h 329"/>
                <a:gd name="T88" fmla="*/ 0 w 1764"/>
                <a:gd name="T89" fmla="*/ 1 h 329"/>
                <a:gd name="T90" fmla="*/ 0 w 1764"/>
                <a:gd name="T91" fmla="*/ 0 h 329"/>
                <a:gd name="T92" fmla="*/ 0 w 1764"/>
                <a:gd name="T93" fmla="*/ 1 h 329"/>
                <a:gd name="T94" fmla="*/ 0 w 1764"/>
                <a:gd name="T9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4" h="329">
                  <a:moveTo>
                    <a:pt x="1760" y="325"/>
                  </a:moveTo>
                  <a:cubicBezTo>
                    <a:pt x="1762" y="328"/>
                    <a:pt x="1764" y="329"/>
                    <a:pt x="1764" y="329"/>
                  </a:cubicBezTo>
                  <a:cubicBezTo>
                    <a:pt x="1764" y="329"/>
                    <a:pt x="1764" y="329"/>
                    <a:pt x="1764" y="329"/>
                  </a:cubicBezTo>
                  <a:cubicBezTo>
                    <a:pt x="1764" y="329"/>
                    <a:pt x="1762" y="328"/>
                    <a:pt x="1760" y="325"/>
                  </a:cubicBezTo>
                  <a:cubicBezTo>
                    <a:pt x="1760" y="325"/>
                    <a:pt x="1760" y="325"/>
                    <a:pt x="1760" y="325"/>
                  </a:cubicBezTo>
                  <a:moveTo>
                    <a:pt x="297" y="174"/>
                  </a:moveTo>
                  <a:cubicBezTo>
                    <a:pt x="297" y="174"/>
                    <a:pt x="297" y="174"/>
                    <a:pt x="297" y="174"/>
                  </a:cubicBezTo>
                  <a:cubicBezTo>
                    <a:pt x="297" y="174"/>
                    <a:pt x="297" y="174"/>
                    <a:pt x="297" y="174"/>
                  </a:cubicBezTo>
                  <a:cubicBezTo>
                    <a:pt x="297" y="174"/>
                    <a:pt x="297" y="174"/>
                    <a:pt x="297" y="174"/>
                  </a:cubicBezTo>
                  <a:moveTo>
                    <a:pt x="120" y="138"/>
                  </a:moveTo>
                  <a:cubicBezTo>
                    <a:pt x="120" y="138"/>
                    <a:pt x="120" y="138"/>
                    <a:pt x="120" y="138"/>
                  </a:cubicBezTo>
                  <a:cubicBezTo>
                    <a:pt x="120" y="138"/>
                    <a:pt x="120" y="138"/>
                    <a:pt x="120" y="138"/>
                  </a:cubicBezTo>
                  <a:cubicBezTo>
                    <a:pt x="120" y="138"/>
                    <a:pt x="120" y="138"/>
                    <a:pt x="120" y="138"/>
                  </a:cubicBezTo>
                  <a:moveTo>
                    <a:pt x="114" y="138"/>
                  </a:moveTo>
                  <a:cubicBezTo>
                    <a:pt x="114" y="138"/>
                    <a:pt x="114" y="138"/>
                    <a:pt x="115" y="138"/>
                  </a:cubicBezTo>
                  <a:cubicBezTo>
                    <a:pt x="114" y="138"/>
                    <a:pt x="114" y="138"/>
                    <a:pt x="114" y="138"/>
                  </a:cubicBezTo>
                  <a:moveTo>
                    <a:pt x="709" y="81"/>
                  </a:moveTo>
                  <a:cubicBezTo>
                    <a:pt x="709" y="81"/>
                    <a:pt x="709" y="81"/>
                    <a:pt x="709" y="81"/>
                  </a:cubicBezTo>
                  <a:cubicBezTo>
                    <a:pt x="709" y="81"/>
                    <a:pt x="709" y="81"/>
                    <a:pt x="709" y="81"/>
                  </a:cubicBezTo>
                  <a:moveTo>
                    <a:pt x="706" y="80"/>
                  </a:moveTo>
                  <a:cubicBezTo>
                    <a:pt x="706" y="80"/>
                    <a:pt x="707" y="80"/>
                    <a:pt x="707" y="80"/>
                  </a:cubicBezTo>
                  <a:cubicBezTo>
                    <a:pt x="707" y="80"/>
                    <a:pt x="706" y="80"/>
                    <a:pt x="706" y="80"/>
                  </a:cubicBezTo>
                  <a:moveTo>
                    <a:pt x="659" y="75"/>
                  </a:moveTo>
                  <a:cubicBezTo>
                    <a:pt x="657" y="75"/>
                    <a:pt x="655" y="75"/>
                    <a:pt x="653" y="75"/>
                  </a:cubicBezTo>
                  <a:cubicBezTo>
                    <a:pt x="655" y="75"/>
                    <a:pt x="657" y="75"/>
                    <a:pt x="659" y="75"/>
                  </a:cubicBezTo>
                  <a:moveTo>
                    <a:pt x="659" y="75"/>
                  </a:moveTo>
                  <a:cubicBezTo>
                    <a:pt x="659" y="75"/>
                    <a:pt x="659" y="75"/>
                    <a:pt x="659" y="75"/>
                  </a:cubicBezTo>
                  <a:cubicBezTo>
                    <a:pt x="661" y="75"/>
                    <a:pt x="664" y="75"/>
                    <a:pt x="666" y="75"/>
                  </a:cubicBezTo>
                  <a:cubicBezTo>
                    <a:pt x="664" y="75"/>
                    <a:pt x="661" y="75"/>
                    <a:pt x="659" y="75"/>
                  </a:cubicBezTo>
                  <a:moveTo>
                    <a:pt x="50" y="35"/>
                  </a:moveTo>
                  <a:cubicBezTo>
                    <a:pt x="50" y="35"/>
                    <a:pt x="51" y="35"/>
                    <a:pt x="51" y="35"/>
                  </a:cubicBezTo>
                  <a:cubicBezTo>
                    <a:pt x="51" y="35"/>
                    <a:pt x="51" y="35"/>
                    <a:pt x="51" y="35"/>
                  </a:cubicBezTo>
                  <a:cubicBezTo>
                    <a:pt x="51" y="35"/>
                    <a:pt x="50" y="35"/>
                    <a:pt x="50" y="35"/>
                  </a:cubicBezTo>
                  <a:moveTo>
                    <a:pt x="63" y="34"/>
                  </a:moveTo>
                  <a:cubicBezTo>
                    <a:pt x="60" y="35"/>
                    <a:pt x="56" y="35"/>
                    <a:pt x="51" y="35"/>
                  </a:cubicBezTo>
                  <a:cubicBezTo>
                    <a:pt x="56" y="35"/>
                    <a:pt x="60" y="35"/>
                    <a:pt x="63" y="34"/>
                  </a:cubicBezTo>
                  <a:moveTo>
                    <a:pt x="65" y="34"/>
                  </a:moveTo>
                  <a:cubicBezTo>
                    <a:pt x="64" y="34"/>
                    <a:pt x="64" y="34"/>
                    <a:pt x="64" y="34"/>
                  </a:cubicBezTo>
                  <a:cubicBezTo>
                    <a:pt x="64" y="34"/>
                    <a:pt x="64" y="34"/>
                    <a:pt x="65" y="34"/>
                  </a:cubicBezTo>
                  <a:moveTo>
                    <a:pt x="0" y="2"/>
                  </a:moveTo>
                  <a:cubicBezTo>
                    <a:pt x="0" y="2"/>
                    <a:pt x="0" y="3"/>
                    <a:pt x="1" y="3"/>
                  </a:cubicBezTo>
                  <a:cubicBezTo>
                    <a:pt x="0" y="3"/>
                    <a:pt x="0" y="2"/>
                    <a:pt x="0" y="2"/>
                  </a:cubicBezTo>
                  <a:moveTo>
                    <a:pt x="0" y="1"/>
                  </a:moveTo>
                  <a:cubicBezTo>
                    <a:pt x="0" y="2"/>
                    <a:pt x="0" y="2"/>
                    <a:pt x="0" y="2"/>
                  </a:cubicBezTo>
                  <a:cubicBezTo>
                    <a:pt x="0" y="2"/>
                    <a:pt x="0" y="2"/>
                    <a:pt x="0" y="1"/>
                  </a:cubicBezTo>
                  <a:moveTo>
                    <a:pt x="0" y="0"/>
                  </a:moveTo>
                  <a:cubicBezTo>
                    <a:pt x="0" y="1"/>
                    <a:pt x="0" y="1"/>
                    <a:pt x="0" y="1"/>
                  </a:cubicBezTo>
                  <a:cubicBezTo>
                    <a:pt x="0" y="1"/>
                    <a:pt x="0" y="1"/>
                    <a:pt x="0" y="0"/>
                  </a:cubicBezTo>
                </a:path>
              </a:pathLst>
            </a:custGeom>
            <a:solidFill>
              <a:srgbClr val="ECE5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12"/>
            <p:cNvSpPr>
              <a:spLocks noEditPoints="1"/>
            </p:cNvSpPr>
            <p:nvPr/>
          </p:nvSpPr>
          <p:spPr bwMode="auto">
            <a:xfrm>
              <a:off x="5218" y="3072"/>
              <a:ext cx="33" cy="153"/>
            </a:xfrm>
            <a:custGeom>
              <a:avLst/>
              <a:gdLst>
                <a:gd name="T0" fmla="*/ 25 w 25"/>
                <a:gd name="T1" fmla="*/ 118 h 118"/>
                <a:gd name="T2" fmla="*/ 25 w 25"/>
                <a:gd name="T3" fmla="*/ 118 h 118"/>
                <a:gd name="T4" fmla="*/ 25 w 25"/>
                <a:gd name="T5" fmla="*/ 118 h 118"/>
                <a:gd name="T6" fmla="*/ 25 w 25"/>
                <a:gd name="T7" fmla="*/ 118 h 118"/>
                <a:gd name="T8" fmla="*/ 11 w 25"/>
                <a:gd name="T9" fmla="*/ 0 h 118"/>
                <a:gd name="T10" fmla="*/ 21 w 25"/>
                <a:gd name="T11" fmla="*/ 114 h 118"/>
                <a:gd name="T12" fmla="*/ 21 w 25"/>
                <a:gd name="T13" fmla="*/ 114 h 118"/>
                <a:gd name="T14" fmla="*/ 11 w 25"/>
                <a:gd name="T15" fmla="*/ 0 h 118"/>
                <a:gd name="T16" fmla="*/ 11 w 2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18">
                  <a:moveTo>
                    <a:pt x="25" y="118"/>
                  </a:moveTo>
                  <a:cubicBezTo>
                    <a:pt x="25" y="118"/>
                    <a:pt x="25" y="118"/>
                    <a:pt x="25" y="118"/>
                  </a:cubicBezTo>
                  <a:cubicBezTo>
                    <a:pt x="25" y="118"/>
                    <a:pt x="25" y="118"/>
                    <a:pt x="25" y="118"/>
                  </a:cubicBezTo>
                  <a:cubicBezTo>
                    <a:pt x="25" y="118"/>
                    <a:pt x="25" y="118"/>
                    <a:pt x="25" y="118"/>
                  </a:cubicBezTo>
                  <a:moveTo>
                    <a:pt x="11" y="0"/>
                  </a:moveTo>
                  <a:cubicBezTo>
                    <a:pt x="0" y="75"/>
                    <a:pt x="14" y="104"/>
                    <a:pt x="21" y="114"/>
                  </a:cubicBezTo>
                  <a:cubicBezTo>
                    <a:pt x="21" y="114"/>
                    <a:pt x="21" y="114"/>
                    <a:pt x="21" y="114"/>
                  </a:cubicBezTo>
                  <a:cubicBezTo>
                    <a:pt x="14" y="104"/>
                    <a:pt x="0" y="76"/>
                    <a:pt x="11" y="0"/>
                  </a:cubicBezTo>
                  <a:cubicBezTo>
                    <a:pt x="11" y="0"/>
                    <a:pt x="11" y="0"/>
                    <a:pt x="11" y="0"/>
                  </a:cubicBezTo>
                </a:path>
              </a:pathLst>
            </a:custGeom>
            <a:solidFill>
              <a:srgbClr val="C4B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13"/>
            <p:cNvSpPr>
              <a:spLocks/>
            </p:cNvSpPr>
            <p:nvPr/>
          </p:nvSpPr>
          <p:spPr bwMode="auto">
            <a:xfrm>
              <a:off x="5232" y="3071"/>
              <a:ext cx="0" cy="1"/>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ECB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14"/>
            <p:cNvSpPr>
              <a:spLocks/>
            </p:cNvSpPr>
            <p:nvPr/>
          </p:nvSpPr>
          <p:spPr bwMode="auto">
            <a:xfrm>
              <a:off x="5232" y="3046"/>
              <a:ext cx="4" cy="25"/>
            </a:xfrm>
            <a:custGeom>
              <a:avLst/>
              <a:gdLst>
                <a:gd name="T0" fmla="*/ 3 w 3"/>
                <a:gd name="T1" fmla="*/ 0 h 19"/>
                <a:gd name="T2" fmla="*/ 0 w 3"/>
                <a:gd name="T3" fmla="*/ 19 h 19"/>
                <a:gd name="T4" fmla="*/ 0 w 3"/>
                <a:gd name="T5" fmla="*/ 19 h 19"/>
                <a:gd name="T6" fmla="*/ 3 w 3"/>
                <a:gd name="T7" fmla="*/ 0 h 19"/>
                <a:gd name="T8" fmla="*/ 3 w 3"/>
                <a:gd name="T9" fmla="*/ 0 h 19"/>
              </a:gdLst>
              <a:ahLst/>
              <a:cxnLst>
                <a:cxn ang="0">
                  <a:pos x="T0" y="T1"/>
                </a:cxn>
                <a:cxn ang="0">
                  <a:pos x="T2" y="T3"/>
                </a:cxn>
                <a:cxn ang="0">
                  <a:pos x="T4" y="T5"/>
                </a:cxn>
                <a:cxn ang="0">
                  <a:pos x="T6" y="T7"/>
                </a:cxn>
                <a:cxn ang="0">
                  <a:pos x="T8" y="T9"/>
                </a:cxn>
              </a:cxnLst>
              <a:rect l="0" t="0" r="r" b="b"/>
              <a:pathLst>
                <a:path w="3" h="19">
                  <a:moveTo>
                    <a:pt x="3" y="0"/>
                  </a:moveTo>
                  <a:cubicBezTo>
                    <a:pt x="2" y="7"/>
                    <a:pt x="1" y="13"/>
                    <a:pt x="0" y="19"/>
                  </a:cubicBezTo>
                  <a:cubicBezTo>
                    <a:pt x="0" y="19"/>
                    <a:pt x="0" y="19"/>
                    <a:pt x="0" y="19"/>
                  </a:cubicBezTo>
                  <a:cubicBezTo>
                    <a:pt x="1" y="13"/>
                    <a:pt x="2" y="7"/>
                    <a:pt x="3" y="0"/>
                  </a:cubicBezTo>
                  <a:cubicBezTo>
                    <a:pt x="3" y="0"/>
                    <a:pt x="3" y="0"/>
                    <a:pt x="3" y="0"/>
                  </a:cubicBezTo>
                </a:path>
              </a:pathLst>
            </a:custGeom>
            <a:solidFill>
              <a:srgbClr val="ECA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16"/>
            <p:cNvSpPr>
              <a:spLocks/>
            </p:cNvSpPr>
            <p:nvPr/>
          </p:nvSpPr>
          <p:spPr bwMode="auto">
            <a:xfrm>
              <a:off x="3036" y="2268"/>
              <a:ext cx="1117" cy="658"/>
            </a:xfrm>
            <a:custGeom>
              <a:avLst/>
              <a:gdLst>
                <a:gd name="T0" fmla="*/ 587 w 866"/>
                <a:gd name="T1" fmla="*/ 282 h 510"/>
                <a:gd name="T2" fmla="*/ 490 w 866"/>
                <a:gd name="T3" fmla="*/ 276 h 510"/>
                <a:gd name="T4" fmla="*/ 303 w 866"/>
                <a:gd name="T5" fmla="*/ 248 h 510"/>
                <a:gd name="T6" fmla="*/ 210 w 866"/>
                <a:gd name="T7" fmla="*/ 175 h 510"/>
                <a:gd name="T8" fmla="*/ 278 w 866"/>
                <a:gd name="T9" fmla="*/ 90 h 510"/>
                <a:gd name="T10" fmla="*/ 366 w 866"/>
                <a:gd name="T11" fmla="*/ 88 h 510"/>
                <a:gd name="T12" fmla="*/ 450 w 866"/>
                <a:gd name="T13" fmla="*/ 86 h 510"/>
                <a:gd name="T14" fmla="*/ 519 w 866"/>
                <a:gd name="T15" fmla="*/ 77 h 510"/>
                <a:gd name="T16" fmla="*/ 643 w 866"/>
                <a:gd name="T17" fmla="*/ 42 h 510"/>
                <a:gd name="T18" fmla="*/ 667 w 866"/>
                <a:gd name="T19" fmla="*/ 7 h 510"/>
                <a:gd name="T20" fmla="*/ 615 w 866"/>
                <a:gd name="T21" fmla="*/ 39 h 510"/>
                <a:gd name="T22" fmla="*/ 362 w 866"/>
                <a:gd name="T23" fmla="*/ 68 h 510"/>
                <a:gd name="T24" fmla="*/ 273 w 866"/>
                <a:gd name="T25" fmla="*/ 72 h 510"/>
                <a:gd name="T26" fmla="*/ 201 w 866"/>
                <a:gd name="T27" fmla="*/ 132 h 510"/>
                <a:gd name="T28" fmla="*/ 194 w 866"/>
                <a:gd name="T29" fmla="*/ 209 h 510"/>
                <a:gd name="T30" fmla="*/ 92 w 866"/>
                <a:gd name="T31" fmla="*/ 278 h 510"/>
                <a:gd name="T32" fmla="*/ 13 w 866"/>
                <a:gd name="T33" fmla="*/ 317 h 510"/>
                <a:gd name="T34" fmla="*/ 0 w 866"/>
                <a:gd name="T35" fmla="*/ 326 h 510"/>
                <a:gd name="T36" fmla="*/ 68 w 866"/>
                <a:gd name="T37" fmla="*/ 307 h 510"/>
                <a:gd name="T38" fmla="*/ 208 w 866"/>
                <a:gd name="T39" fmla="*/ 237 h 510"/>
                <a:gd name="T40" fmla="*/ 258 w 866"/>
                <a:gd name="T41" fmla="*/ 267 h 510"/>
                <a:gd name="T42" fmla="*/ 344 w 866"/>
                <a:gd name="T43" fmla="*/ 290 h 510"/>
                <a:gd name="T44" fmla="*/ 317 w 866"/>
                <a:gd name="T45" fmla="*/ 312 h 510"/>
                <a:gd name="T46" fmla="*/ 263 w 866"/>
                <a:gd name="T47" fmla="*/ 344 h 510"/>
                <a:gd name="T48" fmla="*/ 120 w 866"/>
                <a:gd name="T49" fmla="*/ 412 h 510"/>
                <a:gd name="T50" fmla="*/ 78 w 866"/>
                <a:gd name="T51" fmla="*/ 444 h 510"/>
                <a:gd name="T52" fmla="*/ 282 w 866"/>
                <a:gd name="T53" fmla="*/ 355 h 510"/>
                <a:gd name="T54" fmla="*/ 391 w 866"/>
                <a:gd name="T55" fmla="*/ 306 h 510"/>
                <a:gd name="T56" fmla="*/ 487 w 866"/>
                <a:gd name="T57" fmla="*/ 305 h 510"/>
                <a:gd name="T58" fmla="*/ 522 w 866"/>
                <a:gd name="T59" fmla="*/ 374 h 510"/>
                <a:gd name="T60" fmla="*/ 428 w 866"/>
                <a:gd name="T61" fmla="*/ 414 h 510"/>
                <a:gd name="T62" fmla="*/ 324 w 866"/>
                <a:gd name="T63" fmla="*/ 465 h 510"/>
                <a:gd name="T64" fmla="*/ 224 w 866"/>
                <a:gd name="T65" fmla="*/ 510 h 510"/>
                <a:gd name="T66" fmla="*/ 304 w 866"/>
                <a:gd name="T67" fmla="*/ 490 h 510"/>
                <a:gd name="T68" fmla="*/ 440 w 866"/>
                <a:gd name="T69" fmla="*/ 433 h 510"/>
                <a:gd name="T70" fmla="*/ 542 w 866"/>
                <a:gd name="T71" fmla="*/ 398 h 510"/>
                <a:gd name="T72" fmla="*/ 591 w 866"/>
                <a:gd name="T73" fmla="*/ 450 h 510"/>
                <a:gd name="T74" fmla="*/ 533 w 866"/>
                <a:gd name="T75" fmla="*/ 332 h 510"/>
                <a:gd name="T76" fmla="*/ 564 w 866"/>
                <a:gd name="T77" fmla="*/ 332 h 510"/>
                <a:gd name="T78" fmla="*/ 691 w 866"/>
                <a:gd name="T79" fmla="*/ 455 h 510"/>
                <a:gd name="T80" fmla="*/ 594 w 866"/>
                <a:gd name="T81" fmla="*/ 321 h 510"/>
                <a:gd name="T82" fmla="*/ 628 w 866"/>
                <a:gd name="T83" fmla="*/ 325 h 510"/>
                <a:gd name="T84" fmla="*/ 702 w 866"/>
                <a:gd name="T85" fmla="*/ 412 h 510"/>
                <a:gd name="T86" fmla="*/ 771 w 866"/>
                <a:gd name="T87" fmla="*/ 457 h 510"/>
                <a:gd name="T88" fmla="*/ 718 w 866"/>
                <a:gd name="T89" fmla="*/ 406 h 510"/>
                <a:gd name="T90" fmla="*/ 649 w 866"/>
                <a:gd name="T91" fmla="*/ 319 h 510"/>
                <a:gd name="T92" fmla="*/ 666 w 866"/>
                <a:gd name="T93" fmla="*/ 323 h 510"/>
                <a:gd name="T94" fmla="*/ 662 w 866"/>
                <a:gd name="T95" fmla="*/ 296 h 510"/>
                <a:gd name="T96" fmla="*/ 651 w 866"/>
                <a:gd name="T97" fmla="*/ 292 h 510"/>
                <a:gd name="T98" fmla="*/ 587 w 866"/>
                <a:gd name="T99" fmla="*/ 28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6" h="510">
                  <a:moveTo>
                    <a:pt x="587" y="282"/>
                  </a:moveTo>
                  <a:cubicBezTo>
                    <a:pt x="540" y="277"/>
                    <a:pt x="490" y="276"/>
                    <a:pt x="490" y="276"/>
                  </a:cubicBezTo>
                  <a:cubicBezTo>
                    <a:pt x="490" y="276"/>
                    <a:pt x="348" y="263"/>
                    <a:pt x="303" y="248"/>
                  </a:cubicBezTo>
                  <a:cubicBezTo>
                    <a:pt x="221" y="222"/>
                    <a:pt x="213" y="205"/>
                    <a:pt x="210" y="175"/>
                  </a:cubicBezTo>
                  <a:cubicBezTo>
                    <a:pt x="207" y="147"/>
                    <a:pt x="227" y="97"/>
                    <a:pt x="278" y="90"/>
                  </a:cubicBezTo>
                  <a:cubicBezTo>
                    <a:pt x="300" y="87"/>
                    <a:pt x="333" y="88"/>
                    <a:pt x="366" y="88"/>
                  </a:cubicBezTo>
                  <a:cubicBezTo>
                    <a:pt x="398" y="88"/>
                    <a:pt x="429" y="89"/>
                    <a:pt x="450" y="86"/>
                  </a:cubicBezTo>
                  <a:cubicBezTo>
                    <a:pt x="467" y="84"/>
                    <a:pt x="502" y="81"/>
                    <a:pt x="519" y="77"/>
                  </a:cubicBezTo>
                  <a:cubicBezTo>
                    <a:pt x="550" y="70"/>
                    <a:pt x="596" y="72"/>
                    <a:pt x="643" y="42"/>
                  </a:cubicBezTo>
                  <a:cubicBezTo>
                    <a:pt x="652" y="36"/>
                    <a:pt x="674" y="15"/>
                    <a:pt x="667" y="7"/>
                  </a:cubicBezTo>
                  <a:cubicBezTo>
                    <a:pt x="659" y="0"/>
                    <a:pt x="645" y="28"/>
                    <a:pt x="615" y="39"/>
                  </a:cubicBezTo>
                  <a:cubicBezTo>
                    <a:pt x="534" y="70"/>
                    <a:pt x="435" y="69"/>
                    <a:pt x="362" y="68"/>
                  </a:cubicBezTo>
                  <a:cubicBezTo>
                    <a:pt x="321" y="67"/>
                    <a:pt x="289" y="67"/>
                    <a:pt x="273" y="72"/>
                  </a:cubicBezTo>
                  <a:cubicBezTo>
                    <a:pt x="250" y="80"/>
                    <a:pt x="215" y="97"/>
                    <a:pt x="201" y="132"/>
                  </a:cubicBezTo>
                  <a:cubicBezTo>
                    <a:pt x="187" y="163"/>
                    <a:pt x="194" y="209"/>
                    <a:pt x="194" y="209"/>
                  </a:cubicBezTo>
                  <a:cubicBezTo>
                    <a:pt x="194" y="209"/>
                    <a:pt x="119" y="262"/>
                    <a:pt x="92" y="278"/>
                  </a:cubicBezTo>
                  <a:cubicBezTo>
                    <a:pt x="73" y="289"/>
                    <a:pt x="13" y="317"/>
                    <a:pt x="13" y="317"/>
                  </a:cubicBezTo>
                  <a:cubicBezTo>
                    <a:pt x="0" y="326"/>
                    <a:pt x="0" y="326"/>
                    <a:pt x="0" y="326"/>
                  </a:cubicBezTo>
                  <a:cubicBezTo>
                    <a:pt x="0" y="326"/>
                    <a:pt x="51" y="313"/>
                    <a:pt x="68" y="307"/>
                  </a:cubicBezTo>
                  <a:cubicBezTo>
                    <a:pt x="101" y="294"/>
                    <a:pt x="208" y="237"/>
                    <a:pt x="208" y="237"/>
                  </a:cubicBezTo>
                  <a:cubicBezTo>
                    <a:pt x="208" y="237"/>
                    <a:pt x="244" y="260"/>
                    <a:pt x="258" y="267"/>
                  </a:cubicBezTo>
                  <a:cubicBezTo>
                    <a:pt x="288" y="281"/>
                    <a:pt x="344" y="290"/>
                    <a:pt x="344" y="290"/>
                  </a:cubicBezTo>
                  <a:cubicBezTo>
                    <a:pt x="344" y="290"/>
                    <a:pt x="324" y="307"/>
                    <a:pt x="317" y="312"/>
                  </a:cubicBezTo>
                  <a:cubicBezTo>
                    <a:pt x="302" y="322"/>
                    <a:pt x="278" y="337"/>
                    <a:pt x="263" y="344"/>
                  </a:cubicBezTo>
                  <a:cubicBezTo>
                    <a:pt x="227" y="362"/>
                    <a:pt x="120" y="412"/>
                    <a:pt x="120" y="412"/>
                  </a:cubicBezTo>
                  <a:cubicBezTo>
                    <a:pt x="78" y="444"/>
                    <a:pt x="78" y="444"/>
                    <a:pt x="78" y="444"/>
                  </a:cubicBezTo>
                  <a:cubicBezTo>
                    <a:pt x="78" y="444"/>
                    <a:pt x="231" y="376"/>
                    <a:pt x="282" y="355"/>
                  </a:cubicBezTo>
                  <a:cubicBezTo>
                    <a:pt x="309" y="343"/>
                    <a:pt x="362" y="312"/>
                    <a:pt x="391" y="306"/>
                  </a:cubicBezTo>
                  <a:cubicBezTo>
                    <a:pt x="415" y="301"/>
                    <a:pt x="467" y="291"/>
                    <a:pt x="487" y="305"/>
                  </a:cubicBezTo>
                  <a:cubicBezTo>
                    <a:pt x="502" y="315"/>
                    <a:pt x="522" y="374"/>
                    <a:pt x="522" y="374"/>
                  </a:cubicBezTo>
                  <a:cubicBezTo>
                    <a:pt x="522" y="374"/>
                    <a:pt x="451" y="403"/>
                    <a:pt x="428" y="414"/>
                  </a:cubicBezTo>
                  <a:cubicBezTo>
                    <a:pt x="402" y="427"/>
                    <a:pt x="350" y="452"/>
                    <a:pt x="324" y="465"/>
                  </a:cubicBezTo>
                  <a:cubicBezTo>
                    <a:pt x="299" y="476"/>
                    <a:pt x="224" y="510"/>
                    <a:pt x="224" y="510"/>
                  </a:cubicBezTo>
                  <a:cubicBezTo>
                    <a:pt x="224" y="510"/>
                    <a:pt x="284" y="497"/>
                    <a:pt x="304" y="490"/>
                  </a:cubicBezTo>
                  <a:cubicBezTo>
                    <a:pt x="339" y="479"/>
                    <a:pt x="406" y="447"/>
                    <a:pt x="440" y="433"/>
                  </a:cubicBezTo>
                  <a:cubicBezTo>
                    <a:pt x="465" y="423"/>
                    <a:pt x="542" y="398"/>
                    <a:pt x="542" y="398"/>
                  </a:cubicBezTo>
                  <a:cubicBezTo>
                    <a:pt x="542" y="398"/>
                    <a:pt x="586" y="450"/>
                    <a:pt x="591" y="450"/>
                  </a:cubicBezTo>
                  <a:cubicBezTo>
                    <a:pt x="603" y="451"/>
                    <a:pt x="533" y="332"/>
                    <a:pt x="533" y="332"/>
                  </a:cubicBezTo>
                  <a:cubicBezTo>
                    <a:pt x="533" y="332"/>
                    <a:pt x="556" y="329"/>
                    <a:pt x="564" y="332"/>
                  </a:cubicBezTo>
                  <a:cubicBezTo>
                    <a:pt x="600" y="348"/>
                    <a:pt x="669" y="440"/>
                    <a:pt x="691" y="455"/>
                  </a:cubicBezTo>
                  <a:cubicBezTo>
                    <a:pt x="730" y="484"/>
                    <a:pt x="594" y="321"/>
                    <a:pt x="594" y="321"/>
                  </a:cubicBezTo>
                  <a:cubicBezTo>
                    <a:pt x="594" y="321"/>
                    <a:pt x="616" y="316"/>
                    <a:pt x="628" y="325"/>
                  </a:cubicBezTo>
                  <a:cubicBezTo>
                    <a:pt x="651" y="343"/>
                    <a:pt x="680" y="393"/>
                    <a:pt x="702" y="412"/>
                  </a:cubicBezTo>
                  <a:cubicBezTo>
                    <a:pt x="717" y="426"/>
                    <a:pt x="747" y="453"/>
                    <a:pt x="771" y="457"/>
                  </a:cubicBezTo>
                  <a:cubicBezTo>
                    <a:pt x="789" y="460"/>
                    <a:pt x="730" y="419"/>
                    <a:pt x="718" y="406"/>
                  </a:cubicBezTo>
                  <a:cubicBezTo>
                    <a:pt x="699" y="385"/>
                    <a:pt x="649" y="319"/>
                    <a:pt x="649" y="319"/>
                  </a:cubicBezTo>
                  <a:cubicBezTo>
                    <a:pt x="649" y="319"/>
                    <a:pt x="662" y="320"/>
                    <a:pt x="666" y="323"/>
                  </a:cubicBezTo>
                  <a:cubicBezTo>
                    <a:pt x="713" y="353"/>
                    <a:pt x="866" y="433"/>
                    <a:pt x="662" y="296"/>
                  </a:cubicBezTo>
                  <a:cubicBezTo>
                    <a:pt x="659" y="294"/>
                    <a:pt x="655" y="293"/>
                    <a:pt x="651" y="292"/>
                  </a:cubicBezTo>
                  <a:cubicBezTo>
                    <a:pt x="587" y="282"/>
                    <a:pt x="587" y="282"/>
                    <a:pt x="587" y="282"/>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17"/>
            <p:cNvSpPr>
              <a:spLocks/>
            </p:cNvSpPr>
            <p:nvPr/>
          </p:nvSpPr>
          <p:spPr bwMode="auto">
            <a:xfrm>
              <a:off x="3820" y="2636"/>
              <a:ext cx="21" cy="2"/>
            </a:xfrm>
            <a:custGeom>
              <a:avLst/>
              <a:gdLst>
                <a:gd name="T0" fmla="*/ 16 w 16"/>
                <a:gd name="T1" fmla="*/ 2 h 2"/>
                <a:gd name="T2" fmla="*/ 0 w 16"/>
                <a:gd name="T3" fmla="*/ 0 h 2"/>
              </a:gdLst>
              <a:ahLst/>
              <a:cxnLst>
                <a:cxn ang="0">
                  <a:pos x="T0" y="T1"/>
                </a:cxn>
                <a:cxn ang="0">
                  <a:pos x="T2" y="T3"/>
                </a:cxn>
              </a:cxnLst>
              <a:rect l="0" t="0" r="r" b="b"/>
              <a:pathLst>
                <a:path w="16" h="2">
                  <a:moveTo>
                    <a:pt x="16" y="2"/>
                  </a:moveTo>
                  <a:cubicBezTo>
                    <a:pt x="11" y="1"/>
                    <a:pt x="6" y="0"/>
                    <a:pt x="0" y="0"/>
                  </a:cubicBezTo>
                </a:path>
              </a:pathLst>
            </a:custGeom>
            <a:solidFill>
              <a:srgbClr val="D0B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18"/>
            <p:cNvSpPr>
              <a:spLocks/>
            </p:cNvSpPr>
            <p:nvPr/>
          </p:nvSpPr>
          <p:spPr bwMode="auto">
            <a:xfrm>
              <a:off x="5214" y="2432"/>
              <a:ext cx="274" cy="807"/>
            </a:xfrm>
            <a:custGeom>
              <a:avLst/>
              <a:gdLst>
                <a:gd name="T0" fmla="*/ 191 w 212"/>
                <a:gd name="T1" fmla="*/ 8 h 625"/>
                <a:gd name="T2" fmla="*/ 188 w 212"/>
                <a:gd name="T3" fmla="*/ 15 h 625"/>
                <a:gd name="T4" fmla="*/ 103 w 212"/>
                <a:gd name="T5" fmla="*/ 216 h 625"/>
                <a:gd name="T6" fmla="*/ 63 w 212"/>
                <a:gd name="T7" fmla="*/ 302 h 625"/>
                <a:gd name="T8" fmla="*/ 42 w 212"/>
                <a:gd name="T9" fmla="*/ 350 h 625"/>
                <a:gd name="T10" fmla="*/ 26 w 212"/>
                <a:gd name="T11" fmla="*/ 392 h 625"/>
                <a:gd name="T12" fmla="*/ 0 w 212"/>
                <a:gd name="T13" fmla="*/ 542 h 625"/>
                <a:gd name="T14" fmla="*/ 10 w 212"/>
                <a:gd name="T15" fmla="*/ 603 h 625"/>
                <a:gd name="T16" fmla="*/ 21 w 212"/>
                <a:gd name="T17" fmla="*/ 622 h 625"/>
                <a:gd name="T18" fmla="*/ 35 w 212"/>
                <a:gd name="T19" fmla="*/ 621 h 625"/>
                <a:gd name="T20" fmla="*/ 35 w 212"/>
                <a:gd name="T21" fmla="*/ 607 h 625"/>
                <a:gd name="T22" fmla="*/ 31 w 212"/>
                <a:gd name="T23" fmla="*/ 611 h 625"/>
                <a:gd name="T24" fmla="*/ 35 w 212"/>
                <a:gd name="T25" fmla="*/ 607 h 625"/>
                <a:gd name="T26" fmla="*/ 35 w 212"/>
                <a:gd name="T27" fmla="*/ 607 h 625"/>
                <a:gd name="T28" fmla="*/ 31 w 212"/>
                <a:gd name="T29" fmla="*/ 611 h 625"/>
                <a:gd name="T30" fmla="*/ 35 w 212"/>
                <a:gd name="T31" fmla="*/ 607 h 625"/>
                <a:gd name="T32" fmla="*/ 34 w 212"/>
                <a:gd name="T33" fmla="*/ 606 h 625"/>
                <a:gd name="T34" fmla="*/ 26 w 212"/>
                <a:gd name="T35" fmla="*/ 590 h 625"/>
                <a:gd name="T36" fmla="*/ 20 w 212"/>
                <a:gd name="T37" fmla="*/ 542 h 625"/>
                <a:gd name="T38" fmla="*/ 45 w 212"/>
                <a:gd name="T39" fmla="*/ 398 h 625"/>
                <a:gd name="T40" fmla="*/ 60 w 212"/>
                <a:gd name="T41" fmla="*/ 358 h 625"/>
                <a:gd name="T42" fmla="*/ 92 w 212"/>
                <a:gd name="T43" fmla="*/ 287 h 625"/>
                <a:gd name="T44" fmla="*/ 122 w 212"/>
                <a:gd name="T45" fmla="*/ 224 h 625"/>
                <a:gd name="T46" fmla="*/ 210 w 212"/>
                <a:gd name="T47" fmla="*/ 16 h 625"/>
                <a:gd name="T48" fmla="*/ 204 w 212"/>
                <a:gd name="T49" fmla="*/ 3 h 625"/>
                <a:gd name="T50" fmla="*/ 191 w 212"/>
                <a:gd name="T51" fmla="*/ 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625">
                  <a:moveTo>
                    <a:pt x="191" y="8"/>
                  </a:moveTo>
                  <a:cubicBezTo>
                    <a:pt x="191" y="8"/>
                    <a:pt x="190" y="10"/>
                    <a:pt x="188" y="15"/>
                  </a:cubicBezTo>
                  <a:cubicBezTo>
                    <a:pt x="175" y="45"/>
                    <a:pt x="123" y="171"/>
                    <a:pt x="103" y="216"/>
                  </a:cubicBezTo>
                  <a:cubicBezTo>
                    <a:pt x="94" y="237"/>
                    <a:pt x="78" y="270"/>
                    <a:pt x="63" y="302"/>
                  </a:cubicBezTo>
                  <a:cubicBezTo>
                    <a:pt x="55" y="319"/>
                    <a:pt x="48" y="335"/>
                    <a:pt x="42" y="350"/>
                  </a:cubicBezTo>
                  <a:cubicBezTo>
                    <a:pt x="35" y="366"/>
                    <a:pt x="30" y="380"/>
                    <a:pt x="26" y="392"/>
                  </a:cubicBezTo>
                  <a:cubicBezTo>
                    <a:pt x="6" y="459"/>
                    <a:pt x="0" y="507"/>
                    <a:pt x="0" y="542"/>
                  </a:cubicBezTo>
                  <a:cubicBezTo>
                    <a:pt x="0" y="571"/>
                    <a:pt x="5" y="591"/>
                    <a:pt x="10" y="603"/>
                  </a:cubicBezTo>
                  <a:cubicBezTo>
                    <a:pt x="15" y="615"/>
                    <a:pt x="20" y="621"/>
                    <a:pt x="21" y="622"/>
                  </a:cubicBezTo>
                  <a:cubicBezTo>
                    <a:pt x="26" y="625"/>
                    <a:pt x="32" y="625"/>
                    <a:pt x="35" y="621"/>
                  </a:cubicBezTo>
                  <a:cubicBezTo>
                    <a:pt x="39" y="617"/>
                    <a:pt x="39" y="610"/>
                    <a:pt x="35" y="607"/>
                  </a:cubicBezTo>
                  <a:cubicBezTo>
                    <a:pt x="31" y="611"/>
                    <a:pt x="31" y="611"/>
                    <a:pt x="31" y="611"/>
                  </a:cubicBezTo>
                  <a:cubicBezTo>
                    <a:pt x="35" y="607"/>
                    <a:pt x="35" y="607"/>
                    <a:pt x="35" y="607"/>
                  </a:cubicBezTo>
                  <a:cubicBezTo>
                    <a:pt x="35" y="607"/>
                    <a:pt x="35" y="607"/>
                    <a:pt x="35" y="607"/>
                  </a:cubicBezTo>
                  <a:cubicBezTo>
                    <a:pt x="31" y="611"/>
                    <a:pt x="31" y="611"/>
                    <a:pt x="31" y="611"/>
                  </a:cubicBezTo>
                  <a:cubicBezTo>
                    <a:pt x="35" y="607"/>
                    <a:pt x="35" y="607"/>
                    <a:pt x="35" y="607"/>
                  </a:cubicBezTo>
                  <a:cubicBezTo>
                    <a:pt x="35" y="607"/>
                    <a:pt x="35" y="607"/>
                    <a:pt x="34" y="606"/>
                  </a:cubicBezTo>
                  <a:cubicBezTo>
                    <a:pt x="33" y="605"/>
                    <a:pt x="29" y="600"/>
                    <a:pt x="26" y="590"/>
                  </a:cubicBezTo>
                  <a:cubicBezTo>
                    <a:pt x="23" y="579"/>
                    <a:pt x="20" y="564"/>
                    <a:pt x="20" y="542"/>
                  </a:cubicBezTo>
                  <a:cubicBezTo>
                    <a:pt x="20" y="510"/>
                    <a:pt x="26" y="463"/>
                    <a:pt x="45" y="398"/>
                  </a:cubicBezTo>
                  <a:cubicBezTo>
                    <a:pt x="48" y="387"/>
                    <a:pt x="54" y="373"/>
                    <a:pt x="60" y="358"/>
                  </a:cubicBezTo>
                  <a:cubicBezTo>
                    <a:pt x="69" y="336"/>
                    <a:pt x="81" y="310"/>
                    <a:pt x="92" y="287"/>
                  </a:cubicBezTo>
                  <a:cubicBezTo>
                    <a:pt x="104" y="263"/>
                    <a:pt x="114" y="241"/>
                    <a:pt x="122" y="224"/>
                  </a:cubicBezTo>
                  <a:cubicBezTo>
                    <a:pt x="144" y="172"/>
                    <a:pt x="210" y="16"/>
                    <a:pt x="210" y="16"/>
                  </a:cubicBezTo>
                  <a:cubicBezTo>
                    <a:pt x="212" y="11"/>
                    <a:pt x="209" y="5"/>
                    <a:pt x="204" y="3"/>
                  </a:cubicBezTo>
                  <a:cubicBezTo>
                    <a:pt x="199" y="0"/>
                    <a:pt x="193" y="3"/>
                    <a:pt x="19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19"/>
            <p:cNvSpPr>
              <a:spLocks noEditPoints="1"/>
            </p:cNvSpPr>
            <p:nvPr/>
          </p:nvSpPr>
          <p:spPr bwMode="auto">
            <a:xfrm>
              <a:off x="3321" y="2122"/>
              <a:ext cx="422" cy="1601"/>
            </a:xfrm>
            <a:custGeom>
              <a:avLst/>
              <a:gdLst>
                <a:gd name="T0" fmla="*/ 234 w 327"/>
                <a:gd name="T1" fmla="*/ 1 h 1240"/>
                <a:gd name="T2" fmla="*/ 14 w 327"/>
                <a:gd name="T3" fmla="*/ 21 h 1240"/>
                <a:gd name="T4" fmla="*/ 0 w 327"/>
                <a:gd name="T5" fmla="*/ 38 h 1240"/>
                <a:gd name="T6" fmla="*/ 17 w 327"/>
                <a:gd name="T7" fmla="*/ 52 h 1240"/>
                <a:gd name="T8" fmla="*/ 35 w 327"/>
                <a:gd name="T9" fmla="*/ 51 h 1240"/>
                <a:gd name="T10" fmla="*/ 138 w 327"/>
                <a:gd name="T11" fmla="*/ 1160 h 1240"/>
                <a:gd name="T12" fmla="*/ 229 w 327"/>
                <a:gd name="T13" fmla="*/ 1235 h 1240"/>
                <a:gd name="T14" fmla="*/ 247 w 327"/>
                <a:gd name="T15" fmla="*/ 1234 h 1240"/>
                <a:gd name="T16" fmla="*/ 323 w 327"/>
                <a:gd name="T17" fmla="*/ 1143 h 1240"/>
                <a:gd name="T18" fmla="*/ 219 w 327"/>
                <a:gd name="T19" fmla="*/ 33 h 1240"/>
                <a:gd name="T20" fmla="*/ 237 w 327"/>
                <a:gd name="T21" fmla="*/ 32 h 1240"/>
                <a:gd name="T22" fmla="*/ 251 w 327"/>
                <a:gd name="T23" fmla="*/ 15 h 1240"/>
                <a:gd name="T24" fmla="*/ 234 w 327"/>
                <a:gd name="T25" fmla="*/ 1 h 1240"/>
                <a:gd name="T26" fmla="*/ 300 w 327"/>
                <a:gd name="T27" fmla="*/ 1145 h 1240"/>
                <a:gd name="T28" fmla="*/ 245 w 327"/>
                <a:gd name="T29" fmla="*/ 1211 h 1240"/>
                <a:gd name="T30" fmla="*/ 227 w 327"/>
                <a:gd name="T31" fmla="*/ 1213 h 1240"/>
                <a:gd name="T32" fmla="*/ 161 w 327"/>
                <a:gd name="T33" fmla="*/ 1158 h 1240"/>
                <a:gd name="T34" fmla="*/ 57 w 327"/>
                <a:gd name="T35" fmla="*/ 48 h 1240"/>
                <a:gd name="T36" fmla="*/ 197 w 327"/>
                <a:gd name="T37" fmla="*/ 35 h 1240"/>
                <a:gd name="T38" fmla="*/ 300 w 327"/>
                <a:gd name="T39" fmla="*/ 114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1240">
                  <a:moveTo>
                    <a:pt x="234" y="1"/>
                  </a:moveTo>
                  <a:cubicBezTo>
                    <a:pt x="14" y="21"/>
                    <a:pt x="14" y="21"/>
                    <a:pt x="14" y="21"/>
                  </a:cubicBezTo>
                  <a:cubicBezTo>
                    <a:pt x="6" y="22"/>
                    <a:pt x="0" y="30"/>
                    <a:pt x="0" y="38"/>
                  </a:cubicBezTo>
                  <a:cubicBezTo>
                    <a:pt x="1" y="47"/>
                    <a:pt x="9" y="53"/>
                    <a:pt x="17" y="52"/>
                  </a:cubicBezTo>
                  <a:cubicBezTo>
                    <a:pt x="35" y="51"/>
                    <a:pt x="35" y="51"/>
                    <a:pt x="35" y="51"/>
                  </a:cubicBezTo>
                  <a:cubicBezTo>
                    <a:pt x="138" y="1160"/>
                    <a:pt x="138" y="1160"/>
                    <a:pt x="138" y="1160"/>
                  </a:cubicBezTo>
                  <a:cubicBezTo>
                    <a:pt x="142" y="1206"/>
                    <a:pt x="183" y="1240"/>
                    <a:pt x="229" y="1235"/>
                  </a:cubicBezTo>
                  <a:cubicBezTo>
                    <a:pt x="247" y="1234"/>
                    <a:pt x="247" y="1234"/>
                    <a:pt x="247" y="1234"/>
                  </a:cubicBezTo>
                  <a:cubicBezTo>
                    <a:pt x="293" y="1229"/>
                    <a:pt x="327" y="1189"/>
                    <a:pt x="323" y="1143"/>
                  </a:cubicBezTo>
                  <a:cubicBezTo>
                    <a:pt x="219" y="33"/>
                    <a:pt x="219" y="33"/>
                    <a:pt x="219" y="33"/>
                  </a:cubicBezTo>
                  <a:cubicBezTo>
                    <a:pt x="237" y="32"/>
                    <a:pt x="237" y="32"/>
                    <a:pt x="237" y="32"/>
                  </a:cubicBezTo>
                  <a:cubicBezTo>
                    <a:pt x="245" y="31"/>
                    <a:pt x="252" y="23"/>
                    <a:pt x="251" y="15"/>
                  </a:cubicBezTo>
                  <a:cubicBezTo>
                    <a:pt x="250" y="6"/>
                    <a:pt x="242" y="0"/>
                    <a:pt x="234" y="1"/>
                  </a:cubicBezTo>
                  <a:moveTo>
                    <a:pt x="300" y="1145"/>
                  </a:moveTo>
                  <a:cubicBezTo>
                    <a:pt x="304" y="1178"/>
                    <a:pt x="279" y="1208"/>
                    <a:pt x="245" y="1211"/>
                  </a:cubicBezTo>
                  <a:cubicBezTo>
                    <a:pt x="227" y="1213"/>
                    <a:pt x="227" y="1213"/>
                    <a:pt x="227" y="1213"/>
                  </a:cubicBezTo>
                  <a:cubicBezTo>
                    <a:pt x="194" y="1216"/>
                    <a:pt x="164" y="1191"/>
                    <a:pt x="161" y="1158"/>
                  </a:cubicBezTo>
                  <a:cubicBezTo>
                    <a:pt x="57" y="48"/>
                    <a:pt x="57" y="48"/>
                    <a:pt x="57" y="48"/>
                  </a:cubicBezTo>
                  <a:cubicBezTo>
                    <a:pt x="197" y="35"/>
                    <a:pt x="197" y="35"/>
                    <a:pt x="197" y="35"/>
                  </a:cubicBezTo>
                  <a:cubicBezTo>
                    <a:pt x="300" y="1145"/>
                    <a:pt x="300" y="1145"/>
                    <a:pt x="300" y="1145"/>
                  </a:cubicBezTo>
                </a:path>
              </a:pathLst>
            </a:custGeom>
            <a:solidFill>
              <a:srgbClr val="C1B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0"/>
            <p:cNvSpPr>
              <a:spLocks/>
            </p:cNvSpPr>
            <p:nvPr/>
          </p:nvSpPr>
          <p:spPr bwMode="auto">
            <a:xfrm>
              <a:off x="3394" y="2167"/>
              <a:ext cx="186" cy="90"/>
            </a:xfrm>
            <a:custGeom>
              <a:avLst/>
              <a:gdLst>
                <a:gd name="T0" fmla="*/ 140 w 144"/>
                <a:gd name="T1" fmla="*/ 0 h 70"/>
                <a:gd name="T2" fmla="*/ 0 w 144"/>
                <a:gd name="T3" fmla="*/ 13 h 70"/>
                <a:gd name="T4" fmla="*/ 5 w 144"/>
                <a:gd name="T5" fmla="*/ 70 h 70"/>
                <a:gd name="T6" fmla="*/ 38 w 144"/>
                <a:gd name="T7" fmla="*/ 54 h 70"/>
                <a:gd name="T8" fmla="*/ 42 w 144"/>
                <a:gd name="T9" fmla="*/ 52 h 70"/>
                <a:gd name="T10" fmla="*/ 38 w 144"/>
                <a:gd name="T11" fmla="*/ 10 h 70"/>
                <a:gd name="T12" fmla="*/ 70 w 144"/>
                <a:gd name="T13" fmla="*/ 7 h 70"/>
                <a:gd name="T14" fmla="*/ 74 w 144"/>
                <a:gd name="T15" fmla="*/ 46 h 70"/>
                <a:gd name="T16" fmla="*/ 144 w 144"/>
                <a:gd name="T17" fmla="*/ 41 h 70"/>
                <a:gd name="T18" fmla="*/ 140 w 144"/>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70">
                  <a:moveTo>
                    <a:pt x="140" y="0"/>
                  </a:moveTo>
                  <a:cubicBezTo>
                    <a:pt x="0" y="13"/>
                    <a:pt x="0" y="13"/>
                    <a:pt x="0" y="13"/>
                  </a:cubicBezTo>
                  <a:cubicBezTo>
                    <a:pt x="5" y="70"/>
                    <a:pt x="5" y="70"/>
                    <a:pt x="5" y="70"/>
                  </a:cubicBezTo>
                  <a:cubicBezTo>
                    <a:pt x="17" y="63"/>
                    <a:pt x="28" y="57"/>
                    <a:pt x="38" y="54"/>
                  </a:cubicBezTo>
                  <a:cubicBezTo>
                    <a:pt x="39" y="53"/>
                    <a:pt x="40" y="53"/>
                    <a:pt x="42" y="52"/>
                  </a:cubicBezTo>
                  <a:cubicBezTo>
                    <a:pt x="38" y="10"/>
                    <a:pt x="38" y="10"/>
                    <a:pt x="38" y="10"/>
                  </a:cubicBezTo>
                  <a:cubicBezTo>
                    <a:pt x="70" y="7"/>
                    <a:pt x="70" y="7"/>
                    <a:pt x="70" y="7"/>
                  </a:cubicBezTo>
                  <a:cubicBezTo>
                    <a:pt x="74" y="46"/>
                    <a:pt x="74" y="46"/>
                    <a:pt x="74" y="46"/>
                  </a:cubicBezTo>
                  <a:cubicBezTo>
                    <a:pt x="95" y="43"/>
                    <a:pt x="119" y="41"/>
                    <a:pt x="144" y="41"/>
                  </a:cubicBezTo>
                  <a:cubicBezTo>
                    <a:pt x="140" y="0"/>
                    <a:pt x="140" y="0"/>
                    <a:pt x="14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21"/>
            <p:cNvSpPr>
              <a:spLocks noEditPoints="1"/>
            </p:cNvSpPr>
            <p:nvPr/>
          </p:nvSpPr>
          <p:spPr bwMode="auto">
            <a:xfrm>
              <a:off x="3401" y="2220"/>
              <a:ext cx="215" cy="399"/>
            </a:xfrm>
            <a:custGeom>
              <a:avLst/>
              <a:gdLst>
                <a:gd name="T0" fmla="*/ 47 w 167"/>
                <a:gd name="T1" fmla="*/ 125 h 309"/>
                <a:gd name="T2" fmla="*/ 9 w 167"/>
                <a:gd name="T3" fmla="*/ 126 h 309"/>
                <a:gd name="T4" fmla="*/ 24 w 167"/>
                <a:gd name="T5" fmla="*/ 287 h 309"/>
                <a:gd name="T6" fmla="*/ 63 w 167"/>
                <a:gd name="T7" fmla="*/ 295 h 309"/>
                <a:gd name="T8" fmla="*/ 47 w 167"/>
                <a:gd name="T9" fmla="*/ 125 h 309"/>
                <a:gd name="T10" fmla="*/ 150 w 167"/>
                <a:gd name="T11" fmla="*/ 125 h 309"/>
                <a:gd name="T12" fmla="*/ 116 w 167"/>
                <a:gd name="T13" fmla="*/ 125 h 309"/>
                <a:gd name="T14" fmla="*/ 83 w 167"/>
                <a:gd name="T15" fmla="*/ 125 h 309"/>
                <a:gd name="T16" fmla="*/ 80 w 167"/>
                <a:gd name="T17" fmla="*/ 125 h 309"/>
                <a:gd name="T18" fmla="*/ 96 w 167"/>
                <a:gd name="T19" fmla="*/ 300 h 309"/>
                <a:gd name="T20" fmla="*/ 167 w 167"/>
                <a:gd name="T21" fmla="*/ 309 h 309"/>
                <a:gd name="T22" fmla="*/ 150 w 167"/>
                <a:gd name="T23" fmla="*/ 125 h 309"/>
                <a:gd name="T24" fmla="*/ 37 w 167"/>
                <a:gd name="T25" fmla="*/ 11 h 309"/>
                <a:gd name="T26" fmla="*/ 33 w 167"/>
                <a:gd name="T27" fmla="*/ 13 h 309"/>
                <a:gd name="T28" fmla="*/ 0 w 167"/>
                <a:gd name="T29" fmla="*/ 29 h 309"/>
                <a:gd name="T30" fmla="*/ 8 w 167"/>
                <a:gd name="T31" fmla="*/ 106 h 309"/>
                <a:gd name="T32" fmla="*/ 44 w 167"/>
                <a:gd name="T33" fmla="*/ 104 h 309"/>
                <a:gd name="T34" fmla="*/ 46 w 167"/>
                <a:gd name="T35" fmla="*/ 104 h 309"/>
                <a:gd name="T36" fmla="*/ 37 w 167"/>
                <a:gd name="T37" fmla="*/ 11 h 309"/>
                <a:gd name="T38" fmla="*/ 139 w 167"/>
                <a:gd name="T39" fmla="*/ 0 h 309"/>
                <a:gd name="T40" fmla="*/ 69 w 167"/>
                <a:gd name="T41" fmla="*/ 5 h 309"/>
                <a:gd name="T42" fmla="*/ 78 w 167"/>
                <a:gd name="T43" fmla="*/ 105 h 309"/>
                <a:gd name="T44" fmla="*/ 79 w 167"/>
                <a:gd name="T45" fmla="*/ 105 h 309"/>
                <a:gd name="T46" fmla="*/ 119 w 167"/>
                <a:gd name="T47" fmla="*/ 105 h 309"/>
                <a:gd name="T48" fmla="*/ 148 w 167"/>
                <a:gd name="T49" fmla="*/ 105 h 309"/>
                <a:gd name="T50" fmla="*/ 139 w 167"/>
                <a:gd name="T5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309">
                  <a:moveTo>
                    <a:pt x="47" y="125"/>
                  </a:moveTo>
                  <a:cubicBezTo>
                    <a:pt x="34" y="125"/>
                    <a:pt x="21" y="125"/>
                    <a:pt x="9" y="126"/>
                  </a:cubicBezTo>
                  <a:cubicBezTo>
                    <a:pt x="24" y="287"/>
                    <a:pt x="24" y="287"/>
                    <a:pt x="24" y="287"/>
                  </a:cubicBezTo>
                  <a:cubicBezTo>
                    <a:pt x="35" y="290"/>
                    <a:pt x="48" y="292"/>
                    <a:pt x="63" y="295"/>
                  </a:cubicBezTo>
                  <a:cubicBezTo>
                    <a:pt x="47" y="125"/>
                    <a:pt x="47" y="125"/>
                    <a:pt x="47" y="125"/>
                  </a:cubicBezTo>
                  <a:moveTo>
                    <a:pt x="150" y="125"/>
                  </a:moveTo>
                  <a:cubicBezTo>
                    <a:pt x="140" y="125"/>
                    <a:pt x="129" y="125"/>
                    <a:pt x="116" y="125"/>
                  </a:cubicBezTo>
                  <a:cubicBezTo>
                    <a:pt x="106" y="125"/>
                    <a:pt x="95" y="125"/>
                    <a:pt x="83" y="125"/>
                  </a:cubicBezTo>
                  <a:cubicBezTo>
                    <a:pt x="82" y="125"/>
                    <a:pt x="81" y="125"/>
                    <a:pt x="80" y="125"/>
                  </a:cubicBezTo>
                  <a:cubicBezTo>
                    <a:pt x="96" y="300"/>
                    <a:pt x="96" y="300"/>
                    <a:pt x="96" y="300"/>
                  </a:cubicBezTo>
                  <a:cubicBezTo>
                    <a:pt x="121" y="304"/>
                    <a:pt x="147" y="307"/>
                    <a:pt x="167" y="309"/>
                  </a:cubicBezTo>
                  <a:cubicBezTo>
                    <a:pt x="150" y="125"/>
                    <a:pt x="150" y="125"/>
                    <a:pt x="150" y="125"/>
                  </a:cubicBezTo>
                  <a:moveTo>
                    <a:pt x="37" y="11"/>
                  </a:moveTo>
                  <a:cubicBezTo>
                    <a:pt x="35" y="12"/>
                    <a:pt x="34" y="12"/>
                    <a:pt x="33" y="13"/>
                  </a:cubicBezTo>
                  <a:cubicBezTo>
                    <a:pt x="23" y="16"/>
                    <a:pt x="12" y="22"/>
                    <a:pt x="0" y="29"/>
                  </a:cubicBezTo>
                  <a:cubicBezTo>
                    <a:pt x="8" y="106"/>
                    <a:pt x="8" y="106"/>
                    <a:pt x="8" y="106"/>
                  </a:cubicBezTo>
                  <a:cubicBezTo>
                    <a:pt x="17" y="105"/>
                    <a:pt x="30" y="104"/>
                    <a:pt x="44" y="104"/>
                  </a:cubicBezTo>
                  <a:cubicBezTo>
                    <a:pt x="45" y="104"/>
                    <a:pt x="45" y="104"/>
                    <a:pt x="46" y="104"/>
                  </a:cubicBezTo>
                  <a:cubicBezTo>
                    <a:pt x="37" y="11"/>
                    <a:pt x="37" y="11"/>
                    <a:pt x="37" y="11"/>
                  </a:cubicBezTo>
                  <a:moveTo>
                    <a:pt x="139" y="0"/>
                  </a:moveTo>
                  <a:cubicBezTo>
                    <a:pt x="114" y="0"/>
                    <a:pt x="90" y="2"/>
                    <a:pt x="69" y="5"/>
                  </a:cubicBezTo>
                  <a:cubicBezTo>
                    <a:pt x="78" y="105"/>
                    <a:pt x="78" y="105"/>
                    <a:pt x="78" y="105"/>
                  </a:cubicBezTo>
                  <a:cubicBezTo>
                    <a:pt x="78" y="105"/>
                    <a:pt x="79" y="105"/>
                    <a:pt x="79" y="105"/>
                  </a:cubicBezTo>
                  <a:cubicBezTo>
                    <a:pt x="92" y="105"/>
                    <a:pt x="105" y="105"/>
                    <a:pt x="119" y="105"/>
                  </a:cubicBezTo>
                  <a:cubicBezTo>
                    <a:pt x="129" y="105"/>
                    <a:pt x="138" y="105"/>
                    <a:pt x="148" y="105"/>
                  </a:cubicBezTo>
                  <a:cubicBezTo>
                    <a:pt x="139" y="0"/>
                    <a:pt x="139" y="0"/>
                    <a:pt x="139"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22"/>
            <p:cNvSpPr>
              <a:spLocks noEditPoints="1"/>
            </p:cNvSpPr>
            <p:nvPr/>
          </p:nvSpPr>
          <p:spPr bwMode="auto">
            <a:xfrm>
              <a:off x="3437" y="2633"/>
              <a:ext cx="195" cy="233"/>
            </a:xfrm>
            <a:custGeom>
              <a:avLst/>
              <a:gdLst>
                <a:gd name="T0" fmla="*/ 41 w 151"/>
                <a:gd name="T1" fmla="*/ 38 h 180"/>
                <a:gd name="T2" fmla="*/ 5 w 151"/>
                <a:gd name="T3" fmla="*/ 55 h 180"/>
                <a:gd name="T4" fmla="*/ 16 w 151"/>
                <a:gd name="T5" fmla="*/ 180 h 180"/>
                <a:gd name="T6" fmla="*/ 53 w 151"/>
                <a:gd name="T7" fmla="*/ 162 h 180"/>
                <a:gd name="T8" fmla="*/ 41 w 151"/>
                <a:gd name="T9" fmla="*/ 38 h 180"/>
                <a:gd name="T10" fmla="*/ 142 w 151"/>
                <a:gd name="T11" fmla="*/ 15 h 180"/>
                <a:gd name="T12" fmla="*/ 80 w 151"/>
                <a:gd name="T13" fmla="*/ 23 h 180"/>
                <a:gd name="T14" fmla="*/ 72 w 151"/>
                <a:gd name="T15" fmla="*/ 25 h 180"/>
                <a:gd name="T16" fmla="*/ 84 w 151"/>
                <a:gd name="T17" fmla="*/ 147 h 180"/>
                <a:gd name="T18" fmla="*/ 117 w 151"/>
                <a:gd name="T19" fmla="*/ 131 h 180"/>
                <a:gd name="T20" fmla="*/ 151 w 151"/>
                <a:gd name="T21" fmla="*/ 116 h 180"/>
                <a:gd name="T22" fmla="*/ 142 w 151"/>
                <a:gd name="T23" fmla="*/ 15 h 180"/>
                <a:gd name="T24" fmla="*/ 0 w 151"/>
                <a:gd name="T25" fmla="*/ 0 h 180"/>
                <a:gd name="T26" fmla="*/ 2 w 151"/>
                <a:gd name="T27" fmla="*/ 31 h 180"/>
                <a:gd name="T28" fmla="*/ 6 w 151"/>
                <a:gd name="T29" fmla="*/ 29 h 180"/>
                <a:gd name="T30" fmla="*/ 33 w 151"/>
                <a:gd name="T31" fmla="*/ 7 h 180"/>
                <a:gd name="T32" fmla="*/ 0 w 151"/>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80">
                  <a:moveTo>
                    <a:pt x="41" y="38"/>
                  </a:moveTo>
                  <a:cubicBezTo>
                    <a:pt x="29" y="43"/>
                    <a:pt x="17" y="49"/>
                    <a:pt x="5" y="55"/>
                  </a:cubicBezTo>
                  <a:cubicBezTo>
                    <a:pt x="16" y="180"/>
                    <a:pt x="16" y="180"/>
                    <a:pt x="16" y="180"/>
                  </a:cubicBezTo>
                  <a:cubicBezTo>
                    <a:pt x="26" y="175"/>
                    <a:pt x="39" y="169"/>
                    <a:pt x="53" y="162"/>
                  </a:cubicBezTo>
                  <a:cubicBezTo>
                    <a:pt x="41" y="38"/>
                    <a:pt x="41" y="38"/>
                    <a:pt x="41" y="38"/>
                  </a:cubicBezTo>
                  <a:moveTo>
                    <a:pt x="142" y="15"/>
                  </a:moveTo>
                  <a:cubicBezTo>
                    <a:pt x="120" y="15"/>
                    <a:pt x="95" y="20"/>
                    <a:pt x="80" y="23"/>
                  </a:cubicBezTo>
                  <a:cubicBezTo>
                    <a:pt x="78" y="23"/>
                    <a:pt x="75" y="24"/>
                    <a:pt x="72" y="25"/>
                  </a:cubicBezTo>
                  <a:cubicBezTo>
                    <a:pt x="84" y="147"/>
                    <a:pt x="84" y="147"/>
                    <a:pt x="84" y="147"/>
                  </a:cubicBezTo>
                  <a:cubicBezTo>
                    <a:pt x="96" y="141"/>
                    <a:pt x="108" y="135"/>
                    <a:pt x="117" y="131"/>
                  </a:cubicBezTo>
                  <a:cubicBezTo>
                    <a:pt x="125" y="128"/>
                    <a:pt x="138" y="122"/>
                    <a:pt x="151" y="116"/>
                  </a:cubicBezTo>
                  <a:cubicBezTo>
                    <a:pt x="142" y="15"/>
                    <a:pt x="142" y="15"/>
                    <a:pt x="142" y="15"/>
                  </a:cubicBezTo>
                  <a:moveTo>
                    <a:pt x="0" y="0"/>
                  </a:moveTo>
                  <a:cubicBezTo>
                    <a:pt x="2" y="31"/>
                    <a:pt x="2" y="31"/>
                    <a:pt x="2" y="31"/>
                  </a:cubicBezTo>
                  <a:cubicBezTo>
                    <a:pt x="4" y="30"/>
                    <a:pt x="5" y="30"/>
                    <a:pt x="6" y="29"/>
                  </a:cubicBezTo>
                  <a:cubicBezTo>
                    <a:pt x="13" y="24"/>
                    <a:pt x="33" y="7"/>
                    <a:pt x="33" y="7"/>
                  </a:cubicBezTo>
                  <a:cubicBezTo>
                    <a:pt x="33" y="7"/>
                    <a:pt x="18" y="4"/>
                    <a:pt x="0"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23"/>
            <p:cNvSpPr>
              <a:spLocks/>
            </p:cNvSpPr>
            <p:nvPr/>
          </p:nvSpPr>
          <p:spPr bwMode="auto">
            <a:xfrm>
              <a:off x="3559" y="2949"/>
              <a:ext cx="149" cy="651"/>
            </a:xfrm>
            <a:custGeom>
              <a:avLst/>
              <a:gdLst>
                <a:gd name="T0" fmla="*/ 68 w 115"/>
                <a:gd name="T1" fmla="*/ 0 h 504"/>
                <a:gd name="T2" fmla="*/ 52 w 115"/>
                <a:gd name="T3" fmla="*/ 6 h 504"/>
                <a:gd name="T4" fmla="*/ 0 w 115"/>
                <a:gd name="T5" fmla="*/ 24 h 504"/>
                <a:gd name="T6" fmla="*/ 25 w 115"/>
                <a:gd name="T7" fmla="*/ 290 h 504"/>
                <a:gd name="T8" fmla="*/ 95 w 115"/>
                <a:gd name="T9" fmla="*/ 283 h 504"/>
                <a:gd name="T10" fmla="*/ 115 w 115"/>
                <a:gd name="T11" fmla="*/ 504 h 504"/>
                <a:gd name="T12" fmla="*/ 68 w 115"/>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115" h="504">
                  <a:moveTo>
                    <a:pt x="68" y="0"/>
                  </a:moveTo>
                  <a:cubicBezTo>
                    <a:pt x="58" y="3"/>
                    <a:pt x="52" y="6"/>
                    <a:pt x="52" y="6"/>
                  </a:cubicBezTo>
                  <a:cubicBezTo>
                    <a:pt x="52" y="6"/>
                    <a:pt x="31" y="14"/>
                    <a:pt x="0" y="24"/>
                  </a:cubicBezTo>
                  <a:cubicBezTo>
                    <a:pt x="25" y="290"/>
                    <a:pt x="25" y="290"/>
                    <a:pt x="25" y="290"/>
                  </a:cubicBezTo>
                  <a:cubicBezTo>
                    <a:pt x="95" y="283"/>
                    <a:pt x="95" y="283"/>
                    <a:pt x="95" y="283"/>
                  </a:cubicBezTo>
                  <a:cubicBezTo>
                    <a:pt x="115" y="504"/>
                    <a:pt x="115" y="504"/>
                    <a:pt x="115" y="504"/>
                  </a:cubicBezTo>
                  <a:cubicBezTo>
                    <a:pt x="68" y="0"/>
                    <a:pt x="68" y="0"/>
                    <a:pt x="6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24"/>
            <p:cNvSpPr>
              <a:spLocks/>
            </p:cNvSpPr>
            <p:nvPr/>
          </p:nvSpPr>
          <p:spPr bwMode="auto">
            <a:xfrm>
              <a:off x="3559" y="2949"/>
              <a:ext cx="88" cy="31"/>
            </a:xfrm>
            <a:custGeom>
              <a:avLst/>
              <a:gdLst>
                <a:gd name="T0" fmla="*/ 68 w 68"/>
                <a:gd name="T1" fmla="*/ 0 h 24"/>
                <a:gd name="T2" fmla="*/ 52 w 68"/>
                <a:gd name="T3" fmla="*/ 6 h 24"/>
                <a:gd name="T4" fmla="*/ 0 w 68"/>
                <a:gd name="T5" fmla="*/ 24 h 24"/>
                <a:gd name="T6" fmla="*/ 0 w 68"/>
                <a:gd name="T7" fmla="*/ 24 h 24"/>
                <a:gd name="T8" fmla="*/ 52 w 68"/>
                <a:gd name="T9" fmla="*/ 6 h 24"/>
                <a:gd name="T10" fmla="*/ 68 w 68"/>
                <a:gd name="T11" fmla="*/ 0 h 24"/>
                <a:gd name="T12" fmla="*/ 68 w 6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8" h="24">
                  <a:moveTo>
                    <a:pt x="68" y="0"/>
                  </a:moveTo>
                  <a:cubicBezTo>
                    <a:pt x="58" y="3"/>
                    <a:pt x="52" y="6"/>
                    <a:pt x="52" y="6"/>
                  </a:cubicBezTo>
                  <a:cubicBezTo>
                    <a:pt x="52" y="6"/>
                    <a:pt x="31" y="14"/>
                    <a:pt x="0" y="24"/>
                  </a:cubicBezTo>
                  <a:cubicBezTo>
                    <a:pt x="0" y="24"/>
                    <a:pt x="0" y="24"/>
                    <a:pt x="0" y="24"/>
                  </a:cubicBezTo>
                  <a:cubicBezTo>
                    <a:pt x="31" y="14"/>
                    <a:pt x="52" y="6"/>
                    <a:pt x="52" y="6"/>
                  </a:cubicBezTo>
                  <a:cubicBezTo>
                    <a:pt x="52" y="6"/>
                    <a:pt x="58" y="3"/>
                    <a:pt x="68" y="0"/>
                  </a:cubicBezTo>
                  <a:cubicBezTo>
                    <a:pt x="68" y="0"/>
                    <a:pt x="68" y="0"/>
                    <a:pt x="68"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25"/>
            <p:cNvSpPr>
              <a:spLocks/>
            </p:cNvSpPr>
            <p:nvPr/>
          </p:nvSpPr>
          <p:spPr bwMode="auto">
            <a:xfrm>
              <a:off x="3548" y="2815"/>
              <a:ext cx="99" cy="165"/>
            </a:xfrm>
            <a:custGeom>
              <a:avLst/>
              <a:gdLst>
                <a:gd name="T0" fmla="*/ 68 w 77"/>
                <a:gd name="T1" fmla="*/ 0 h 128"/>
                <a:gd name="T2" fmla="*/ 43 w 77"/>
                <a:gd name="T3" fmla="*/ 9 h 128"/>
                <a:gd name="T4" fmla="*/ 0 w 77"/>
                <a:gd name="T5" fmla="*/ 28 h 128"/>
                <a:gd name="T6" fmla="*/ 9 w 77"/>
                <a:gd name="T7" fmla="*/ 128 h 128"/>
                <a:gd name="T8" fmla="*/ 61 w 77"/>
                <a:gd name="T9" fmla="*/ 110 h 128"/>
                <a:gd name="T10" fmla="*/ 77 w 77"/>
                <a:gd name="T11" fmla="*/ 104 h 128"/>
                <a:gd name="T12" fmla="*/ 68 w 77"/>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77" h="128">
                  <a:moveTo>
                    <a:pt x="68" y="0"/>
                  </a:moveTo>
                  <a:cubicBezTo>
                    <a:pt x="58" y="4"/>
                    <a:pt x="49" y="7"/>
                    <a:pt x="43" y="9"/>
                  </a:cubicBezTo>
                  <a:cubicBezTo>
                    <a:pt x="32" y="14"/>
                    <a:pt x="16" y="20"/>
                    <a:pt x="0" y="28"/>
                  </a:cubicBezTo>
                  <a:cubicBezTo>
                    <a:pt x="9" y="128"/>
                    <a:pt x="9" y="128"/>
                    <a:pt x="9" y="128"/>
                  </a:cubicBezTo>
                  <a:cubicBezTo>
                    <a:pt x="40" y="118"/>
                    <a:pt x="61" y="110"/>
                    <a:pt x="61" y="110"/>
                  </a:cubicBezTo>
                  <a:cubicBezTo>
                    <a:pt x="61" y="110"/>
                    <a:pt x="67" y="107"/>
                    <a:pt x="77" y="104"/>
                  </a:cubicBezTo>
                  <a:cubicBezTo>
                    <a:pt x="68" y="0"/>
                    <a:pt x="68" y="0"/>
                    <a:pt x="68"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26"/>
            <p:cNvSpPr>
              <a:spLocks/>
            </p:cNvSpPr>
            <p:nvPr/>
          </p:nvSpPr>
          <p:spPr bwMode="auto">
            <a:xfrm>
              <a:off x="3472" y="2992"/>
              <a:ext cx="78" cy="340"/>
            </a:xfrm>
            <a:custGeom>
              <a:avLst/>
              <a:gdLst>
                <a:gd name="T0" fmla="*/ 37 w 61"/>
                <a:gd name="T1" fmla="*/ 0 h 263"/>
                <a:gd name="T2" fmla="*/ 0 w 61"/>
                <a:gd name="T3" fmla="*/ 11 h 263"/>
                <a:gd name="T4" fmla="*/ 23 w 61"/>
                <a:gd name="T5" fmla="*/ 263 h 263"/>
                <a:gd name="T6" fmla="*/ 61 w 61"/>
                <a:gd name="T7" fmla="*/ 260 h 263"/>
                <a:gd name="T8" fmla="*/ 37 w 61"/>
                <a:gd name="T9" fmla="*/ 0 h 263"/>
              </a:gdLst>
              <a:ahLst/>
              <a:cxnLst>
                <a:cxn ang="0">
                  <a:pos x="T0" y="T1"/>
                </a:cxn>
                <a:cxn ang="0">
                  <a:pos x="T2" y="T3"/>
                </a:cxn>
                <a:cxn ang="0">
                  <a:pos x="T4" y="T5"/>
                </a:cxn>
                <a:cxn ang="0">
                  <a:pos x="T6" y="T7"/>
                </a:cxn>
                <a:cxn ang="0">
                  <a:pos x="T8" y="T9"/>
                </a:cxn>
              </a:cxnLst>
              <a:rect l="0" t="0" r="r" b="b"/>
              <a:pathLst>
                <a:path w="61" h="263">
                  <a:moveTo>
                    <a:pt x="37" y="0"/>
                  </a:moveTo>
                  <a:cubicBezTo>
                    <a:pt x="25" y="4"/>
                    <a:pt x="12" y="7"/>
                    <a:pt x="0" y="11"/>
                  </a:cubicBezTo>
                  <a:cubicBezTo>
                    <a:pt x="23" y="263"/>
                    <a:pt x="23" y="263"/>
                    <a:pt x="23" y="263"/>
                  </a:cubicBezTo>
                  <a:cubicBezTo>
                    <a:pt x="61" y="260"/>
                    <a:pt x="61" y="260"/>
                    <a:pt x="61" y="260"/>
                  </a:cubicBezTo>
                  <a:cubicBezTo>
                    <a:pt x="37" y="0"/>
                    <a:pt x="37" y="0"/>
                    <a:pt x="37"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27"/>
            <p:cNvSpPr>
              <a:spLocks/>
            </p:cNvSpPr>
            <p:nvPr/>
          </p:nvSpPr>
          <p:spPr bwMode="auto">
            <a:xfrm>
              <a:off x="3472" y="2992"/>
              <a:ext cx="47" cy="14"/>
            </a:xfrm>
            <a:custGeom>
              <a:avLst/>
              <a:gdLst>
                <a:gd name="T0" fmla="*/ 37 w 37"/>
                <a:gd name="T1" fmla="*/ 0 h 11"/>
                <a:gd name="T2" fmla="*/ 0 w 37"/>
                <a:gd name="T3" fmla="*/ 11 h 11"/>
                <a:gd name="T4" fmla="*/ 0 w 37"/>
                <a:gd name="T5" fmla="*/ 11 h 11"/>
                <a:gd name="T6" fmla="*/ 37 w 37"/>
                <a:gd name="T7" fmla="*/ 0 h 11"/>
                <a:gd name="T8" fmla="*/ 37 w 37"/>
                <a:gd name="T9" fmla="*/ 0 h 11"/>
              </a:gdLst>
              <a:ahLst/>
              <a:cxnLst>
                <a:cxn ang="0">
                  <a:pos x="T0" y="T1"/>
                </a:cxn>
                <a:cxn ang="0">
                  <a:pos x="T2" y="T3"/>
                </a:cxn>
                <a:cxn ang="0">
                  <a:pos x="T4" y="T5"/>
                </a:cxn>
                <a:cxn ang="0">
                  <a:pos x="T6" y="T7"/>
                </a:cxn>
                <a:cxn ang="0">
                  <a:pos x="T8" y="T9"/>
                </a:cxn>
              </a:cxnLst>
              <a:rect l="0" t="0" r="r" b="b"/>
              <a:pathLst>
                <a:path w="37" h="11">
                  <a:moveTo>
                    <a:pt x="37" y="0"/>
                  </a:moveTo>
                  <a:cubicBezTo>
                    <a:pt x="25" y="4"/>
                    <a:pt x="12" y="7"/>
                    <a:pt x="0" y="11"/>
                  </a:cubicBezTo>
                  <a:cubicBezTo>
                    <a:pt x="0" y="11"/>
                    <a:pt x="0" y="11"/>
                    <a:pt x="0" y="11"/>
                  </a:cubicBezTo>
                  <a:cubicBezTo>
                    <a:pt x="12" y="7"/>
                    <a:pt x="25" y="4"/>
                    <a:pt x="37" y="0"/>
                  </a:cubicBezTo>
                  <a:cubicBezTo>
                    <a:pt x="37" y="0"/>
                    <a:pt x="37" y="0"/>
                    <a:pt x="37"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28"/>
            <p:cNvSpPr>
              <a:spLocks/>
            </p:cNvSpPr>
            <p:nvPr/>
          </p:nvSpPr>
          <p:spPr bwMode="auto">
            <a:xfrm>
              <a:off x="3460" y="2868"/>
              <a:ext cx="59" cy="138"/>
            </a:xfrm>
            <a:custGeom>
              <a:avLst/>
              <a:gdLst>
                <a:gd name="T0" fmla="*/ 37 w 46"/>
                <a:gd name="T1" fmla="*/ 0 h 107"/>
                <a:gd name="T2" fmla="*/ 0 w 46"/>
                <a:gd name="T3" fmla="*/ 16 h 107"/>
                <a:gd name="T4" fmla="*/ 9 w 46"/>
                <a:gd name="T5" fmla="*/ 107 h 107"/>
                <a:gd name="T6" fmla="*/ 46 w 46"/>
                <a:gd name="T7" fmla="*/ 96 h 107"/>
                <a:gd name="T8" fmla="*/ 37 w 46"/>
                <a:gd name="T9" fmla="*/ 0 h 107"/>
              </a:gdLst>
              <a:ahLst/>
              <a:cxnLst>
                <a:cxn ang="0">
                  <a:pos x="T0" y="T1"/>
                </a:cxn>
                <a:cxn ang="0">
                  <a:pos x="T2" y="T3"/>
                </a:cxn>
                <a:cxn ang="0">
                  <a:pos x="T4" y="T5"/>
                </a:cxn>
                <a:cxn ang="0">
                  <a:pos x="T6" y="T7"/>
                </a:cxn>
                <a:cxn ang="0">
                  <a:pos x="T8" y="T9"/>
                </a:cxn>
              </a:cxnLst>
              <a:rect l="0" t="0" r="r" b="b"/>
              <a:pathLst>
                <a:path w="46" h="107">
                  <a:moveTo>
                    <a:pt x="37" y="0"/>
                  </a:moveTo>
                  <a:cubicBezTo>
                    <a:pt x="24" y="6"/>
                    <a:pt x="11" y="11"/>
                    <a:pt x="0" y="16"/>
                  </a:cubicBezTo>
                  <a:cubicBezTo>
                    <a:pt x="9" y="107"/>
                    <a:pt x="9" y="107"/>
                    <a:pt x="9" y="107"/>
                  </a:cubicBezTo>
                  <a:cubicBezTo>
                    <a:pt x="21" y="103"/>
                    <a:pt x="34" y="100"/>
                    <a:pt x="46" y="96"/>
                  </a:cubicBezTo>
                  <a:cubicBezTo>
                    <a:pt x="37" y="0"/>
                    <a:pt x="37" y="0"/>
                    <a:pt x="37"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29"/>
            <p:cNvSpPr>
              <a:spLocks noEditPoints="1"/>
            </p:cNvSpPr>
            <p:nvPr/>
          </p:nvSpPr>
          <p:spPr bwMode="auto">
            <a:xfrm>
              <a:off x="3411" y="2354"/>
              <a:ext cx="225" cy="535"/>
            </a:xfrm>
            <a:custGeom>
              <a:avLst/>
              <a:gdLst>
                <a:gd name="T0" fmla="*/ 73 w 174"/>
                <a:gd name="T1" fmla="*/ 378 h 414"/>
                <a:gd name="T2" fmla="*/ 36 w 174"/>
                <a:gd name="T3" fmla="*/ 396 h 414"/>
                <a:gd name="T4" fmla="*/ 38 w 174"/>
                <a:gd name="T5" fmla="*/ 414 h 414"/>
                <a:gd name="T6" fmla="*/ 75 w 174"/>
                <a:gd name="T7" fmla="*/ 398 h 414"/>
                <a:gd name="T8" fmla="*/ 73 w 174"/>
                <a:gd name="T9" fmla="*/ 378 h 414"/>
                <a:gd name="T10" fmla="*/ 171 w 174"/>
                <a:gd name="T11" fmla="*/ 332 h 414"/>
                <a:gd name="T12" fmla="*/ 137 w 174"/>
                <a:gd name="T13" fmla="*/ 347 h 414"/>
                <a:gd name="T14" fmla="*/ 104 w 174"/>
                <a:gd name="T15" fmla="*/ 363 h 414"/>
                <a:gd name="T16" fmla="*/ 106 w 174"/>
                <a:gd name="T17" fmla="*/ 385 h 414"/>
                <a:gd name="T18" fmla="*/ 149 w 174"/>
                <a:gd name="T19" fmla="*/ 366 h 414"/>
                <a:gd name="T20" fmla="*/ 174 w 174"/>
                <a:gd name="T21" fmla="*/ 357 h 414"/>
                <a:gd name="T22" fmla="*/ 171 w 174"/>
                <a:gd name="T23" fmla="*/ 332 h 414"/>
                <a:gd name="T24" fmla="*/ 88 w 174"/>
                <a:gd name="T25" fmla="*/ 196 h 414"/>
                <a:gd name="T26" fmla="*/ 92 w 174"/>
                <a:gd name="T27" fmla="*/ 241 h 414"/>
                <a:gd name="T28" fmla="*/ 100 w 174"/>
                <a:gd name="T29" fmla="*/ 239 h 414"/>
                <a:gd name="T30" fmla="*/ 162 w 174"/>
                <a:gd name="T31" fmla="*/ 231 h 414"/>
                <a:gd name="T32" fmla="*/ 159 w 174"/>
                <a:gd name="T33" fmla="*/ 205 h 414"/>
                <a:gd name="T34" fmla="*/ 88 w 174"/>
                <a:gd name="T35" fmla="*/ 196 h 414"/>
                <a:gd name="T36" fmla="*/ 16 w 174"/>
                <a:gd name="T37" fmla="*/ 183 h 414"/>
                <a:gd name="T38" fmla="*/ 20 w 174"/>
                <a:gd name="T39" fmla="*/ 216 h 414"/>
                <a:gd name="T40" fmla="*/ 53 w 174"/>
                <a:gd name="T41" fmla="*/ 223 h 414"/>
                <a:gd name="T42" fmla="*/ 26 w 174"/>
                <a:gd name="T43" fmla="*/ 245 h 414"/>
                <a:gd name="T44" fmla="*/ 22 w 174"/>
                <a:gd name="T45" fmla="*/ 247 h 414"/>
                <a:gd name="T46" fmla="*/ 25 w 174"/>
                <a:gd name="T47" fmla="*/ 271 h 414"/>
                <a:gd name="T48" fmla="*/ 61 w 174"/>
                <a:gd name="T49" fmla="*/ 254 h 414"/>
                <a:gd name="T50" fmla="*/ 55 w 174"/>
                <a:gd name="T51" fmla="*/ 191 h 414"/>
                <a:gd name="T52" fmla="*/ 16 w 174"/>
                <a:gd name="T53" fmla="*/ 183 h 414"/>
                <a:gd name="T54" fmla="*/ 70 w 174"/>
                <a:gd name="T55" fmla="*/ 1 h 414"/>
                <a:gd name="T56" fmla="*/ 72 w 174"/>
                <a:gd name="T57" fmla="*/ 21 h 414"/>
                <a:gd name="T58" fmla="*/ 75 w 174"/>
                <a:gd name="T59" fmla="*/ 21 h 414"/>
                <a:gd name="T60" fmla="*/ 108 w 174"/>
                <a:gd name="T61" fmla="*/ 21 h 414"/>
                <a:gd name="T62" fmla="*/ 142 w 174"/>
                <a:gd name="T63" fmla="*/ 21 h 414"/>
                <a:gd name="T64" fmla="*/ 140 w 174"/>
                <a:gd name="T65" fmla="*/ 1 h 414"/>
                <a:gd name="T66" fmla="*/ 111 w 174"/>
                <a:gd name="T67" fmla="*/ 1 h 414"/>
                <a:gd name="T68" fmla="*/ 71 w 174"/>
                <a:gd name="T69" fmla="*/ 1 h 414"/>
                <a:gd name="T70" fmla="*/ 70 w 174"/>
                <a:gd name="T71" fmla="*/ 1 h 414"/>
                <a:gd name="T72" fmla="*/ 36 w 174"/>
                <a:gd name="T73" fmla="*/ 0 h 414"/>
                <a:gd name="T74" fmla="*/ 0 w 174"/>
                <a:gd name="T75" fmla="*/ 2 h 414"/>
                <a:gd name="T76" fmla="*/ 1 w 174"/>
                <a:gd name="T77" fmla="*/ 22 h 414"/>
                <a:gd name="T78" fmla="*/ 39 w 174"/>
                <a:gd name="T79" fmla="*/ 21 h 414"/>
                <a:gd name="T80" fmla="*/ 38 w 174"/>
                <a:gd name="T81" fmla="*/ 0 h 414"/>
                <a:gd name="T82" fmla="*/ 36 w 174"/>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414">
                  <a:moveTo>
                    <a:pt x="73" y="378"/>
                  </a:moveTo>
                  <a:cubicBezTo>
                    <a:pt x="59" y="385"/>
                    <a:pt x="46" y="391"/>
                    <a:pt x="36" y="396"/>
                  </a:cubicBezTo>
                  <a:cubicBezTo>
                    <a:pt x="38" y="414"/>
                    <a:pt x="38" y="414"/>
                    <a:pt x="38" y="414"/>
                  </a:cubicBezTo>
                  <a:cubicBezTo>
                    <a:pt x="49" y="409"/>
                    <a:pt x="62" y="404"/>
                    <a:pt x="75" y="398"/>
                  </a:cubicBezTo>
                  <a:cubicBezTo>
                    <a:pt x="73" y="378"/>
                    <a:pt x="73" y="378"/>
                    <a:pt x="73" y="378"/>
                  </a:cubicBezTo>
                  <a:moveTo>
                    <a:pt x="171" y="332"/>
                  </a:moveTo>
                  <a:cubicBezTo>
                    <a:pt x="158" y="338"/>
                    <a:pt x="145" y="344"/>
                    <a:pt x="137" y="347"/>
                  </a:cubicBezTo>
                  <a:cubicBezTo>
                    <a:pt x="128" y="351"/>
                    <a:pt x="116" y="357"/>
                    <a:pt x="104" y="363"/>
                  </a:cubicBezTo>
                  <a:cubicBezTo>
                    <a:pt x="106" y="385"/>
                    <a:pt x="106" y="385"/>
                    <a:pt x="106" y="385"/>
                  </a:cubicBezTo>
                  <a:cubicBezTo>
                    <a:pt x="122" y="377"/>
                    <a:pt x="138" y="371"/>
                    <a:pt x="149" y="366"/>
                  </a:cubicBezTo>
                  <a:cubicBezTo>
                    <a:pt x="155" y="364"/>
                    <a:pt x="164" y="361"/>
                    <a:pt x="174" y="357"/>
                  </a:cubicBezTo>
                  <a:cubicBezTo>
                    <a:pt x="171" y="332"/>
                    <a:pt x="171" y="332"/>
                    <a:pt x="171" y="332"/>
                  </a:cubicBezTo>
                  <a:moveTo>
                    <a:pt x="88" y="196"/>
                  </a:moveTo>
                  <a:cubicBezTo>
                    <a:pt x="92" y="241"/>
                    <a:pt x="92" y="241"/>
                    <a:pt x="92" y="241"/>
                  </a:cubicBezTo>
                  <a:cubicBezTo>
                    <a:pt x="95" y="240"/>
                    <a:pt x="98" y="239"/>
                    <a:pt x="100" y="239"/>
                  </a:cubicBezTo>
                  <a:cubicBezTo>
                    <a:pt x="115" y="236"/>
                    <a:pt x="140" y="231"/>
                    <a:pt x="162" y="231"/>
                  </a:cubicBezTo>
                  <a:cubicBezTo>
                    <a:pt x="159" y="205"/>
                    <a:pt x="159" y="205"/>
                    <a:pt x="159" y="205"/>
                  </a:cubicBezTo>
                  <a:cubicBezTo>
                    <a:pt x="139" y="203"/>
                    <a:pt x="113" y="200"/>
                    <a:pt x="88" y="196"/>
                  </a:cubicBezTo>
                  <a:moveTo>
                    <a:pt x="16" y="183"/>
                  </a:moveTo>
                  <a:cubicBezTo>
                    <a:pt x="20" y="216"/>
                    <a:pt x="20" y="216"/>
                    <a:pt x="20" y="216"/>
                  </a:cubicBezTo>
                  <a:cubicBezTo>
                    <a:pt x="38" y="220"/>
                    <a:pt x="53" y="223"/>
                    <a:pt x="53" y="223"/>
                  </a:cubicBezTo>
                  <a:cubicBezTo>
                    <a:pt x="53" y="223"/>
                    <a:pt x="33" y="240"/>
                    <a:pt x="26" y="245"/>
                  </a:cubicBezTo>
                  <a:cubicBezTo>
                    <a:pt x="25" y="246"/>
                    <a:pt x="24" y="246"/>
                    <a:pt x="22" y="247"/>
                  </a:cubicBezTo>
                  <a:cubicBezTo>
                    <a:pt x="25" y="271"/>
                    <a:pt x="25" y="271"/>
                    <a:pt x="25" y="271"/>
                  </a:cubicBezTo>
                  <a:cubicBezTo>
                    <a:pt x="37" y="265"/>
                    <a:pt x="49" y="259"/>
                    <a:pt x="61" y="254"/>
                  </a:cubicBezTo>
                  <a:cubicBezTo>
                    <a:pt x="55" y="191"/>
                    <a:pt x="55" y="191"/>
                    <a:pt x="55" y="191"/>
                  </a:cubicBezTo>
                  <a:cubicBezTo>
                    <a:pt x="40" y="188"/>
                    <a:pt x="27" y="186"/>
                    <a:pt x="16" y="183"/>
                  </a:cubicBezTo>
                  <a:moveTo>
                    <a:pt x="70" y="1"/>
                  </a:moveTo>
                  <a:cubicBezTo>
                    <a:pt x="72" y="21"/>
                    <a:pt x="72" y="21"/>
                    <a:pt x="72" y="21"/>
                  </a:cubicBezTo>
                  <a:cubicBezTo>
                    <a:pt x="73" y="21"/>
                    <a:pt x="74" y="21"/>
                    <a:pt x="75" y="21"/>
                  </a:cubicBezTo>
                  <a:cubicBezTo>
                    <a:pt x="87" y="21"/>
                    <a:pt x="98" y="21"/>
                    <a:pt x="108" y="21"/>
                  </a:cubicBezTo>
                  <a:cubicBezTo>
                    <a:pt x="121" y="21"/>
                    <a:pt x="132" y="21"/>
                    <a:pt x="142" y="21"/>
                  </a:cubicBezTo>
                  <a:cubicBezTo>
                    <a:pt x="140" y="1"/>
                    <a:pt x="140" y="1"/>
                    <a:pt x="140" y="1"/>
                  </a:cubicBezTo>
                  <a:cubicBezTo>
                    <a:pt x="130" y="1"/>
                    <a:pt x="121" y="1"/>
                    <a:pt x="111" y="1"/>
                  </a:cubicBezTo>
                  <a:cubicBezTo>
                    <a:pt x="97" y="1"/>
                    <a:pt x="84" y="1"/>
                    <a:pt x="71" y="1"/>
                  </a:cubicBezTo>
                  <a:cubicBezTo>
                    <a:pt x="71" y="1"/>
                    <a:pt x="70" y="1"/>
                    <a:pt x="70" y="1"/>
                  </a:cubicBezTo>
                  <a:moveTo>
                    <a:pt x="36" y="0"/>
                  </a:moveTo>
                  <a:cubicBezTo>
                    <a:pt x="22" y="0"/>
                    <a:pt x="9" y="1"/>
                    <a:pt x="0" y="2"/>
                  </a:cubicBezTo>
                  <a:cubicBezTo>
                    <a:pt x="1" y="22"/>
                    <a:pt x="1" y="22"/>
                    <a:pt x="1" y="22"/>
                  </a:cubicBezTo>
                  <a:cubicBezTo>
                    <a:pt x="13" y="21"/>
                    <a:pt x="26" y="21"/>
                    <a:pt x="39" y="21"/>
                  </a:cubicBezTo>
                  <a:cubicBezTo>
                    <a:pt x="38" y="0"/>
                    <a:pt x="38" y="0"/>
                    <a:pt x="38" y="0"/>
                  </a:cubicBezTo>
                  <a:cubicBezTo>
                    <a:pt x="37" y="0"/>
                    <a:pt x="37" y="0"/>
                    <a:pt x="36" y="0"/>
                  </a:cubicBezTo>
                </a:path>
              </a:pathLst>
            </a:custGeom>
            <a:solidFill>
              <a:srgbClr val="D9C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0"/>
            <p:cNvSpPr>
              <a:spLocks noEditPoints="1"/>
            </p:cNvSpPr>
            <p:nvPr/>
          </p:nvSpPr>
          <p:spPr bwMode="auto">
            <a:xfrm>
              <a:off x="3394" y="2167"/>
              <a:ext cx="315" cy="1441"/>
            </a:xfrm>
            <a:custGeom>
              <a:avLst/>
              <a:gdLst>
                <a:gd name="T0" fmla="*/ 243 w 244"/>
                <a:gd name="T1" fmla="*/ 1110 h 1116"/>
                <a:gd name="T2" fmla="*/ 244 w 244"/>
                <a:gd name="T3" fmla="*/ 1116 h 1116"/>
                <a:gd name="T4" fmla="*/ 243 w 244"/>
                <a:gd name="T5" fmla="*/ 1110 h 1116"/>
                <a:gd name="T6" fmla="*/ 140 w 244"/>
                <a:gd name="T7" fmla="*/ 0 h 1116"/>
                <a:gd name="T8" fmla="*/ 0 w 244"/>
                <a:gd name="T9" fmla="*/ 13 h 1116"/>
                <a:gd name="T10" fmla="*/ 140 w 244"/>
                <a:gd name="T11" fmla="*/ 0 h 1116"/>
                <a:gd name="T12" fmla="*/ 144 w 244"/>
                <a:gd name="T13" fmla="*/ 41 h 1116"/>
                <a:gd name="T14" fmla="*/ 153 w 244"/>
                <a:gd name="T15" fmla="*/ 146 h 1116"/>
                <a:gd name="T16" fmla="*/ 155 w 244"/>
                <a:gd name="T17" fmla="*/ 166 h 1116"/>
                <a:gd name="T18" fmla="*/ 172 w 244"/>
                <a:gd name="T19" fmla="*/ 350 h 1116"/>
                <a:gd name="T20" fmla="*/ 175 w 244"/>
                <a:gd name="T21" fmla="*/ 376 h 1116"/>
                <a:gd name="T22" fmla="*/ 184 w 244"/>
                <a:gd name="T23" fmla="*/ 477 h 1116"/>
                <a:gd name="T24" fmla="*/ 187 w 244"/>
                <a:gd name="T25" fmla="*/ 502 h 1116"/>
                <a:gd name="T26" fmla="*/ 196 w 244"/>
                <a:gd name="T27" fmla="*/ 606 h 1116"/>
                <a:gd name="T28" fmla="*/ 243 w 244"/>
                <a:gd name="T29" fmla="*/ 1110 h 1116"/>
                <a:gd name="T30" fmla="*/ 140 w 244"/>
                <a:gd name="T31"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116">
                  <a:moveTo>
                    <a:pt x="243" y="1110"/>
                  </a:moveTo>
                  <a:cubicBezTo>
                    <a:pt x="244" y="1112"/>
                    <a:pt x="244" y="1114"/>
                    <a:pt x="244" y="1116"/>
                  </a:cubicBezTo>
                  <a:cubicBezTo>
                    <a:pt x="244" y="1114"/>
                    <a:pt x="244" y="1112"/>
                    <a:pt x="243" y="1110"/>
                  </a:cubicBezTo>
                  <a:moveTo>
                    <a:pt x="140" y="0"/>
                  </a:moveTo>
                  <a:cubicBezTo>
                    <a:pt x="0" y="13"/>
                    <a:pt x="0" y="13"/>
                    <a:pt x="0" y="13"/>
                  </a:cubicBezTo>
                  <a:cubicBezTo>
                    <a:pt x="140" y="0"/>
                    <a:pt x="140" y="0"/>
                    <a:pt x="140" y="0"/>
                  </a:cubicBezTo>
                  <a:cubicBezTo>
                    <a:pt x="144" y="41"/>
                    <a:pt x="144" y="41"/>
                    <a:pt x="144" y="41"/>
                  </a:cubicBezTo>
                  <a:cubicBezTo>
                    <a:pt x="153" y="146"/>
                    <a:pt x="153" y="146"/>
                    <a:pt x="153" y="146"/>
                  </a:cubicBezTo>
                  <a:cubicBezTo>
                    <a:pt x="155" y="166"/>
                    <a:pt x="155" y="166"/>
                    <a:pt x="155" y="166"/>
                  </a:cubicBezTo>
                  <a:cubicBezTo>
                    <a:pt x="172" y="350"/>
                    <a:pt x="172" y="350"/>
                    <a:pt x="172" y="350"/>
                  </a:cubicBezTo>
                  <a:cubicBezTo>
                    <a:pt x="175" y="376"/>
                    <a:pt x="175" y="376"/>
                    <a:pt x="175" y="376"/>
                  </a:cubicBezTo>
                  <a:cubicBezTo>
                    <a:pt x="184" y="477"/>
                    <a:pt x="184" y="477"/>
                    <a:pt x="184" y="477"/>
                  </a:cubicBezTo>
                  <a:cubicBezTo>
                    <a:pt x="187" y="502"/>
                    <a:pt x="187" y="502"/>
                    <a:pt x="187" y="502"/>
                  </a:cubicBezTo>
                  <a:cubicBezTo>
                    <a:pt x="196" y="606"/>
                    <a:pt x="196" y="606"/>
                    <a:pt x="196" y="606"/>
                  </a:cubicBezTo>
                  <a:cubicBezTo>
                    <a:pt x="243" y="1110"/>
                    <a:pt x="243" y="1110"/>
                    <a:pt x="243" y="1110"/>
                  </a:cubicBezTo>
                  <a:cubicBezTo>
                    <a:pt x="140" y="0"/>
                    <a:pt x="140" y="0"/>
                    <a:pt x="140" y="0"/>
                  </a:cubicBezTo>
                </a:path>
              </a:pathLst>
            </a:custGeom>
            <a:solidFill>
              <a:srgbClr val="CDC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1"/>
            <p:cNvSpPr>
              <a:spLocks noEditPoints="1"/>
            </p:cNvSpPr>
            <p:nvPr/>
          </p:nvSpPr>
          <p:spPr bwMode="auto">
            <a:xfrm>
              <a:off x="3529" y="3617"/>
              <a:ext cx="113" cy="71"/>
            </a:xfrm>
            <a:custGeom>
              <a:avLst/>
              <a:gdLst>
                <a:gd name="T0" fmla="*/ 60 w 88"/>
                <a:gd name="T1" fmla="*/ 55 h 55"/>
                <a:gd name="T2" fmla="*/ 60 w 88"/>
                <a:gd name="T3" fmla="*/ 55 h 55"/>
                <a:gd name="T4" fmla="*/ 60 w 88"/>
                <a:gd name="T5" fmla="*/ 55 h 55"/>
                <a:gd name="T6" fmla="*/ 60 w 88"/>
                <a:gd name="T7" fmla="*/ 55 h 55"/>
                <a:gd name="T8" fmla="*/ 88 w 88"/>
                <a:gd name="T9" fmla="*/ 53 h 55"/>
                <a:gd name="T10" fmla="*/ 84 w 88"/>
                <a:gd name="T11" fmla="*/ 53 h 55"/>
                <a:gd name="T12" fmla="*/ 66 w 88"/>
                <a:gd name="T13" fmla="*/ 55 h 55"/>
                <a:gd name="T14" fmla="*/ 66 w 88"/>
                <a:gd name="T15" fmla="*/ 55 h 55"/>
                <a:gd name="T16" fmla="*/ 66 w 88"/>
                <a:gd name="T17" fmla="*/ 55 h 55"/>
                <a:gd name="T18" fmla="*/ 84 w 88"/>
                <a:gd name="T19" fmla="*/ 53 h 55"/>
                <a:gd name="T20" fmla="*/ 88 w 88"/>
                <a:gd name="T21" fmla="*/ 53 h 55"/>
                <a:gd name="T22" fmla="*/ 0 w 88"/>
                <a:gd name="T23" fmla="*/ 0 h 55"/>
                <a:gd name="T24" fmla="*/ 0 w 88"/>
                <a:gd name="T25" fmla="*/ 0 h 55"/>
                <a:gd name="T26" fmla="*/ 60 w 88"/>
                <a:gd name="T27" fmla="*/ 55 h 55"/>
                <a:gd name="T28" fmla="*/ 0 w 88"/>
                <a:gd name="T29" fmla="*/ 0 h 55"/>
                <a:gd name="T30" fmla="*/ 0 w 88"/>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5">
                  <a:moveTo>
                    <a:pt x="60" y="55"/>
                  </a:moveTo>
                  <a:cubicBezTo>
                    <a:pt x="60" y="55"/>
                    <a:pt x="60" y="55"/>
                    <a:pt x="60" y="55"/>
                  </a:cubicBezTo>
                  <a:cubicBezTo>
                    <a:pt x="60" y="55"/>
                    <a:pt x="60" y="55"/>
                    <a:pt x="60" y="55"/>
                  </a:cubicBezTo>
                  <a:cubicBezTo>
                    <a:pt x="60" y="55"/>
                    <a:pt x="60" y="55"/>
                    <a:pt x="60" y="55"/>
                  </a:cubicBezTo>
                  <a:moveTo>
                    <a:pt x="88" y="53"/>
                  </a:moveTo>
                  <a:cubicBezTo>
                    <a:pt x="87" y="53"/>
                    <a:pt x="86" y="53"/>
                    <a:pt x="84" y="53"/>
                  </a:cubicBezTo>
                  <a:cubicBezTo>
                    <a:pt x="66" y="55"/>
                    <a:pt x="66" y="55"/>
                    <a:pt x="66" y="55"/>
                  </a:cubicBezTo>
                  <a:cubicBezTo>
                    <a:pt x="66" y="55"/>
                    <a:pt x="66" y="55"/>
                    <a:pt x="66" y="55"/>
                  </a:cubicBezTo>
                  <a:cubicBezTo>
                    <a:pt x="66" y="55"/>
                    <a:pt x="66" y="55"/>
                    <a:pt x="66" y="55"/>
                  </a:cubicBezTo>
                  <a:cubicBezTo>
                    <a:pt x="84" y="53"/>
                    <a:pt x="84" y="53"/>
                    <a:pt x="84" y="53"/>
                  </a:cubicBezTo>
                  <a:cubicBezTo>
                    <a:pt x="86" y="53"/>
                    <a:pt x="87" y="53"/>
                    <a:pt x="88" y="53"/>
                  </a:cubicBezTo>
                  <a:moveTo>
                    <a:pt x="0" y="0"/>
                  </a:moveTo>
                  <a:cubicBezTo>
                    <a:pt x="0" y="0"/>
                    <a:pt x="0" y="0"/>
                    <a:pt x="0" y="0"/>
                  </a:cubicBezTo>
                  <a:cubicBezTo>
                    <a:pt x="3" y="31"/>
                    <a:pt x="29" y="55"/>
                    <a:pt x="60" y="55"/>
                  </a:cubicBezTo>
                  <a:cubicBezTo>
                    <a:pt x="29" y="55"/>
                    <a:pt x="3" y="31"/>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2"/>
            <p:cNvSpPr>
              <a:spLocks/>
            </p:cNvSpPr>
            <p:nvPr/>
          </p:nvSpPr>
          <p:spPr bwMode="auto">
            <a:xfrm>
              <a:off x="3501" y="3315"/>
              <a:ext cx="212" cy="377"/>
            </a:xfrm>
            <a:custGeom>
              <a:avLst/>
              <a:gdLst>
                <a:gd name="T0" fmla="*/ 0 w 164"/>
                <a:gd name="T1" fmla="*/ 13 h 292"/>
                <a:gd name="T2" fmla="*/ 21 w 164"/>
                <a:gd name="T3" fmla="*/ 234 h 292"/>
                <a:gd name="T4" fmla="*/ 87 w 164"/>
                <a:gd name="T5" fmla="*/ 289 h 292"/>
                <a:gd name="T6" fmla="*/ 105 w 164"/>
                <a:gd name="T7" fmla="*/ 287 h 292"/>
                <a:gd name="T8" fmla="*/ 160 w 164"/>
                <a:gd name="T9" fmla="*/ 221 h 292"/>
                <a:gd name="T10" fmla="*/ 140 w 164"/>
                <a:gd name="T11" fmla="*/ 0 h 292"/>
                <a:gd name="T12" fmla="*/ 0 w 164"/>
                <a:gd name="T13" fmla="*/ 13 h 292"/>
              </a:gdLst>
              <a:ahLst/>
              <a:cxnLst>
                <a:cxn ang="0">
                  <a:pos x="T0" y="T1"/>
                </a:cxn>
                <a:cxn ang="0">
                  <a:pos x="T2" y="T3"/>
                </a:cxn>
                <a:cxn ang="0">
                  <a:pos x="T4" y="T5"/>
                </a:cxn>
                <a:cxn ang="0">
                  <a:pos x="T6" y="T7"/>
                </a:cxn>
                <a:cxn ang="0">
                  <a:pos x="T8" y="T9"/>
                </a:cxn>
                <a:cxn ang="0">
                  <a:pos x="T10" y="T11"/>
                </a:cxn>
                <a:cxn ang="0">
                  <a:pos x="T12" y="T13"/>
                </a:cxn>
              </a:cxnLst>
              <a:rect l="0" t="0" r="r" b="b"/>
              <a:pathLst>
                <a:path w="164" h="292">
                  <a:moveTo>
                    <a:pt x="0" y="13"/>
                  </a:moveTo>
                  <a:cubicBezTo>
                    <a:pt x="21" y="234"/>
                    <a:pt x="21" y="234"/>
                    <a:pt x="21" y="234"/>
                  </a:cubicBezTo>
                  <a:cubicBezTo>
                    <a:pt x="24" y="267"/>
                    <a:pt x="54" y="292"/>
                    <a:pt x="87" y="289"/>
                  </a:cubicBezTo>
                  <a:cubicBezTo>
                    <a:pt x="105" y="287"/>
                    <a:pt x="105" y="287"/>
                    <a:pt x="105" y="287"/>
                  </a:cubicBezTo>
                  <a:cubicBezTo>
                    <a:pt x="139" y="284"/>
                    <a:pt x="164" y="254"/>
                    <a:pt x="160" y="221"/>
                  </a:cubicBezTo>
                  <a:cubicBezTo>
                    <a:pt x="140" y="0"/>
                    <a:pt x="140" y="0"/>
                    <a:pt x="140" y="0"/>
                  </a:cubicBezTo>
                  <a:cubicBezTo>
                    <a:pt x="0" y="13"/>
                    <a:pt x="0" y="13"/>
                    <a:pt x="0" y="13"/>
                  </a:cubicBezTo>
                </a:path>
              </a:pathLst>
            </a:custGeom>
            <a:solidFill>
              <a:srgbClr val="FF8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33"/>
            <p:cNvSpPr>
              <a:spLocks/>
            </p:cNvSpPr>
            <p:nvPr/>
          </p:nvSpPr>
          <p:spPr bwMode="auto">
            <a:xfrm>
              <a:off x="3443" y="2176"/>
              <a:ext cx="47" cy="58"/>
            </a:xfrm>
            <a:custGeom>
              <a:avLst/>
              <a:gdLst>
                <a:gd name="T0" fmla="*/ 32 w 36"/>
                <a:gd name="T1" fmla="*/ 0 h 45"/>
                <a:gd name="T2" fmla="*/ 0 w 36"/>
                <a:gd name="T3" fmla="*/ 3 h 45"/>
                <a:gd name="T4" fmla="*/ 4 w 36"/>
                <a:gd name="T5" fmla="*/ 45 h 45"/>
                <a:gd name="T6" fmla="*/ 36 w 36"/>
                <a:gd name="T7" fmla="*/ 39 h 45"/>
                <a:gd name="T8" fmla="*/ 32 w 36"/>
                <a:gd name="T9" fmla="*/ 0 h 45"/>
              </a:gdLst>
              <a:ahLst/>
              <a:cxnLst>
                <a:cxn ang="0">
                  <a:pos x="T0" y="T1"/>
                </a:cxn>
                <a:cxn ang="0">
                  <a:pos x="T2" y="T3"/>
                </a:cxn>
                <a:cxn ang="0">
                  <a:pos x="T4" y="T5"/>
                </a:cxn>
                <a:cxn ang="0">
                  <a:pos x="T6" y="T7"/>
                </a:cxn>
                <a:cxn ang="0">
                  <a:pos x="T8" y="T9"/>
                </a:cxn>
              </a:cxnLst>
              <a:rect l="0" t="0" r="r" b="b"/>
              <a:pathLst>
                <a:path w="36" h="45">
                  <a:moveTo>
                    <a:pt x="32" y="0"/>
                  </a:moveTo>
                  <a:cubicBezTo>
                    <a:pt x="0" y="3"/>
                    <a:pt x="0" y="3"/>
                    <a:pt x="0" y="3"/>
                  </a:cubicBezTo>
                  <a:cubicBezTo>
                    <a:pt x="4" y="45"/>
                    <a:pt x="4" y="45"/>
                    <a:pt x="4" y="45"/>
                  </a:cubicBezTo>
                  <a:cubicBezTo>
                    <a:pt x="13" y="43"/>
                    <a:pt x="24" y="41"/>
                    <a:pt x="36" y="39"/>
                  </a:cubicBezTo>
                  <a:cubicBezTo>
                    <a:pt x="32" y="0"/>
                    <a:pt x="32" y="0"/>
                    <a:pt x="32"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34"/>
            <p:cNvSpPr>
              <a:spLocks noEditPoints="1"/>
            </p:cNvSpPr>
            <p:nvPr/>
          </p:nvSpPr>
          <p:spPr bwMode="auto">
            <a:xfrm>
              <a:off x="3449" y="2226"/>
              <a:ext cx="76" cy="381"/>
            </a:xfrm>
            <a:custGeom>
              <a:avLst/>
              <a:gdLst>
                <a:gd name="T0" fmla="*/ 13 w 59"/>
                <a:gd name="T1" fmla="*/ 120 h 295"/>
                <a:gd name="T2" fmla="*/ 10 w 59"/>
                <a:gd name="T3" fmla="*/ 120 h 295"/>
                <a:gd name="T4" fmla="*/ 26 w 59"/>
                <a:gd name="T5" fmla="*/ 290 h 295"/>
                <a:gd name="T6" fmla="*/ 59 w 59"/>
                <a:gd name="T7" fmla="*/ 295 h 295"/>
                <a:gd name="T8" fmla="*/ 43 w 59"/>
                <a:gd name="T9" fmla="*/ 120 h 295"/>
                <a:gd name="T10" fmla="*/ 13 w 59"/>
                <a:gd name="T11" fmla="*/ 120 h 295"/>
                <a:gd name="T12" fmla="*/ 32 w 59"/>
                <a:gd name="T13" fmla="*/ 0 h 295"/>
                <a:gd name="T14" fmla="*/ 0 w 59"/>
                <a:gd name="T15" fmla="*/ 6 h 295"/>
                <a:gd name="T16" fmla="*/ 9 w 59"/>
                <a:gd name="T17" fmla="*/ 99 h 295"/>
                <a:gd name="T18" fmla="*/ 41 w 59"/>
                <a:gd name="T19" fmla="*/ 100 h 295"/>
                <a:gd name="T20" fmla="*/ 32 w 59"/>
                <a:gd name="T2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95">
                  <a:moveTo>
                    <a:pt x="13" y="120"/>
                  </a:moveTo>
                  <a:cubicBezTo>
                    <a:pt x="12" y="120"/>
                    <a:pt x="11" y="120"/>
                    <a:pt x="10" y="120"/>
                  </a:cubicBezTo>
                  <a:cubicBezTo>
                    <a:pt x="26" y="290"/>
                    <a:pt x="26" y="290"/>
                    <a:pt x="26" y="290"/>
                  </a:cubicBezTo>
                  <a:cubicBezTo>
                    <a:pt x="37" y="292"/>
                    <a:pt x="48" y="293"/>
                    <a:pt x="59" y="295"/>
                  </a:cubicBezTo>
                  <a:cubicBezTo>
                    <a:pt x="43" y="120"/>
                    <a:pt x="43" y="120"/>
                    <a:pt x="43" y="120"/>
                  </a:cubicBezTo>
                  <a:cubicBezTo>
                    <a:pt x="33" y="120"/>
                    <a:pt x="23" y="120"/>
                    <a:pt x="13" y="120"/>
                  </a:cubicBezTo>
                  <a:moveTo>
                    <a:pt x="32" y="0"/>
                  </a:moveTo>
                  <a:cubicBezTo>
                    <a:pt x="20" y="2"/>
                    <a:pt x="9" y="4"/>
                    <a:pt x="0" y="6"/>
                  </a:cubicBezTo>
                  <a:cubicBezTo>
                    <a:pt x="9" y="99"/>
                    <a:pt x="9" y="99"/>
                    <a:pt x="9" y="99"/>
                  </a:cubicBezTo>
                  <a:cubicBezTo>
                    <a:pt x="18" y="99"/>
                    <a:pt x="29" y="100"/>
                    <a:pt x="41" y="100"/>
                  </a:cubicBezTo>
                  <a:cubicBezTo>
                    <a:pt x="32" y="0"/>
                    <a:pt x="32" y="0"/>
                    <a:pt x="32"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35"/>
            <p:cNvSpPr>
              <a:spLocks/>
            </p:cNvSpPr>
            <p:nvPr/>
          </p:nvSpPr>
          <p:spPr bwMode="auto">
            <a:xfrm>
              <a:off x="3490" y="2665"/>
              <a:ext cx="55" cy="177"/>
            </a:xfrm>
            <a:custGeom>
              <a:avLst/>
              <a:gdLst>
                <a:gd name="T0" fmla="*/ 31 w 43"/>
                <a:gd name="T1" fmla="*/ 0 h 137"/>
                <a:gd name="T2" fmla="*/ 0 w 43"/>
                <a:gd name="T3" fmla="*/ 13 h 137"/>
                <a:gd name="T4" fmla="*/ 12 w 43"/>
                <a:gd name="T5" fmla="*/ 137 h 137"/>
                <a:gd name="T6" fmla="*/ 43 w 43"/>
                <a:gd name="T7" fmla="*/ 122 h 137"/>
                <a:gd name="T8" fmla="*/ 31 w 43"/>
                <a:gd name="T9" fmla="*/ 0 h 137"/>
              </a:gdLst>
              <a:ahLst/>
              <a:cxnLst>
                <a:cxn ang="0">
                  <a:pos x="T0" y="T1"/>
                </a:cxn>
                <a:cxn ang="0">
                  <a:pos x="T2" y="T3"/>
                </a:cxn>
                <a:cxn ang="0">
                  <a:pos x="T4" y="T5"/>
                </a:cxn>
                <a:cxn ang="0">
                  <a:pos x="T6" y="T7"/>
                </a:cxn>
                <a:cxn ang="0">
                  <a:pos x="T8" y="T9"/>
                </a:cxn>
              </a:cxnLst>
              <a:rect l="0" t="0" r="r" b="b"/>
              <a:pathLst>
                <a:path w="43" h="137">
                  <a:moveTo>
                    <a:pt x="31" y="0"/>
                  </a:moveTo>
                  <a:cubicBezTo>
                    <a:pt x="22" y="3"/>
                    <a:pt x="11" y="7"/>
                    <a:pt x="0" y="13"/>
                  </a:cubicBezTo>
                  <a:cubicBezTo>
                    <a:pt x="12" y="137"/>
                    <a:pt x="12" y="137"/>
                    <a:pt x="12" y="137"/>
                  </a:cubicBezTo>
                  <a:cubicBezTo>
                    <a:pt x="22" y="132"/>
                    <a:pt x="33" y="127"/>
                    <a:pt x="43" y="122"/>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36"/>
            <p:cNvSpPr>
              <a:spLocks/>
            </p:cNvSpPr>
            <p:nvPr/>
          </p:nvSpPr>
          <p:spPr bwMode="auto">
            <a:xfrm>
              <a:off x="3519" y="2980"/>
              <a:ext cx="73" cy="348"/>
            </a:xfrm>
            <a:custGeom>
              <a:avLst/>
              <a:gdLst>
                <a:gd name="T0" fmla="*/ 31 w 56"/>
                <a:gd name="T1" fmla="*/ 0 h 269"/>
                <a:gd name="T2" fmla="*/ 0 w 56"/>
                <a:gd name="T3" fmla="*/ 9 h 269"/>
                <a:gd name="T4" fmla="*/ 24 w 56"/>
                <a:gd name="T5" fmla="*/ 269 h 269"/>
                <a:gd name="T6" fmla="*/ 56 w 56"/>
                <a:gd name="T7" fmla="*/ 266 h 269"/>
                <a:gd name="T8" fmla="*/ 31 w 56"/>
                <a:gd name="T9" fmla="*/ 0 h 269"/>
              </a:gdLst>
              <a:ahLst/>
              <a:cxnLst>
                <a:cxn ang="0">
                  <a:pos x="T0" y="T1"/>
                </a:cxn>
                <a:cxn ang="0">
                  <a:pos x="T2" y="T3"/>
                </a:cxn>
                <a:cxn ang="0">
                  <a:pos x="T4" y="T5"/>
                </a:cxn>
                <a:cxn ang="0">
                  <a:pos x="T6" y="T7"/>
                </a:cxn>
                <a:cxn ang="0">
                  <a:pos x="T8" y="T9"/>
                </a:cxn>
              </a:cxnLst>
              <a:rect l="0" t="0" r="r" b="b"/>
              <a:pathLst>
                <a:path w="56" h="269">
                  <a:moveTo>
                    <a:pt x="31" y="0"/>
                  </a:moveTo>
                  <a:cubicBezTo>
                    <a:pt x="21" y="3"/>
                    <a:pt x="11" y="6"/>
                    <a:pt x="0" y="9"/>
                  </a:cubicBezTo>
                  <a:cubicBezTo>
                    <a:pt x="24" y="269"/>
                    <a:pt x="24" y="269"/>
                    <a:pt x="24" y="269"/>
                  </a:cubicBezTo>
                  <a:cubicBezTo>
                    <a:pt x="56" y="266"/>
                    <a:pt x="56" y="266"/>
                    <a:pt x="56" y="266"/>
                  </a:cubicBezTo>
                  <a:cubicBezTo>
                    <a:pt x="31" y="0"/>
                    <a:pt x="31" y="0"/>
                    <a:pt x="31"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37"/>
            <p:cNvSpPr>
              <a:spLocks/>
            </p:cNvSpPr>
            <p:nvPr/>
          </p:nvSpPr>
          <p:spPr bwMode="auto">
            <a:xfrm>
              <a:off x="3519" y="2980"/>
              <a:ext cx="40" cy="12"/>
            </a:xfrm>
            <a:custGeom>
              <a:avLst/>
              <a:gdLst>
                <a:gd name="T0" fmla="*/ 31 w 31"/>
                <a:gd name="T1" fmla="*/ 0 h 9"/>
                <a:gd name="T2" fmla="*/ 0 w 31"/>
                <a:gd name="T3" fmla="*/ 9 h 9"/>
                <a:gd name="T4" fmla="*/ 0 w 31"/>
                <a:gd name="T5" fmla="*/ 9 h 9"/>
                <a:gd name="T6" fmla="*/ 31 w 31"/>
                <a:gd name="T7" fmla="*/ 0 h 9"/>
                <a:gd name="T8" fmla="*/ 31 w 31"/>
                <a:gd name="T9" fmla="*/ 0 h 9"/>
              </a:gdLst>
              <a:ahLst/>
              <a:cxnLst>
                <a:cxn ang="0">
                  <a:pos x="T0" y="T1"/>
                </a:cxn>
                <a:cxn ang="0">
                  <a:pos x="T2" y="T3"/>
                </a:cxn>
                <a:cxn ang="0">
                  <a:pos x="T4" y="T5"/>
                </a:cxn>
                <a:cxn ang="0">
                  <a:pos x="T6" y="T7"/>
                </a:cxn>
                <a:cxn ang="0">
                  <a:pos x="T8" y="T9"/>
                </a:cxn>
              </a:cxnLst>
              <a:rect l="0" t="0" r="r" b="b"/>
              <a:pathLst>
                <a:path w="31" h="9">
                  <a:moveTo>
                    <a:pt x="31" y="0"/>
                  </a:moveTo>
                  <a:cubicBezTo>
                    <a:pt x="21" y="3"/>
                    <a:pt x="11" y="6"/>
                    <a:pt x="0" y="9"/>
                  </a:cubicBezTo>
                  <a:cubicBezTo>
                    <a:pt x="0" y="9"/>
                    <a:pt x="0" y="9"/>
                    <a:pt x="0" y="9"/>
                  </a:cubicBezTo>
                  <a:cubicBezTo>
                    <a:pt x="11" y="6"/>
                    <a:pt x="21" y="3"/>
                    <a:pt x="31" y="0"/>
                  </a:cubicBezTo>
                  <a:cubicBezTo>
                    <a:pt x="31" y="0"/>
                    <a:pt x="31" y="0"/>
                    <a:pt x="31" y="0"/>
                  </a:cubicBezTo>
                </a:path>
              </a:pathLst>
            </a:custGeom>
            <a:solidFill>
              <a:srgbClr val="F9F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38"/>
            <p:cNvSpPr>
              <a:spLocks/>
            </p:cNvSpPr>
            <p:nvPr/>
          </p:nvSpPr>
          <p:spPr bwMode="auto">
            <a:xfrm>
              <a:off x="3508" y="2851"/>
              <a:ext cx="51" cy="141"/>
            </a:xfrm>
            <a:custGeom>
              <a:avLst/>
              <a:gdLst>
                <a:gd name="T0" fmla="*/ 31 w 40"/>
                <a:gd name="T1" fmla="*/ 0 h 109"/>
                <a:gd name="T2" fmla="*/ 0 w 40"/>
                <a:gd name="T3" fmla="*/ 13 h 109"/>
                <a:gd name="T4" fmla="*/ 9 w 40"/>
                <a:gd name="T5" fmla="*/ 109 h 109"/>
                <a:gd name="T6" fmla="*/ 40 w 40"/>
                <a:gd name="T7" fmla="*/ 100 h 109"/>
                <a:gd name="T8" fmla="*/ 31 w 40"/>
                <a:gd name="T9" fmla="*/ 0 h 109"/>
              </a:gdLst>
              <a:ahLst/>
              <a:cxnLst>
                <a:cxn ang="0">
                  <a:pos x="T0" y="T1"/>
                </a:cxn>
                <a:cxn ang="0">
                  <a:pos x="T2" y="T3"/>
                </a:cxn>
                <a:cxn ang="0">
                  <a:pos x="T4" y="T5"/>
                </a:cxn>
                <a:cxn ang="0">
                  <a:pos x="T6" y="T7"/>
                </a:cxn>
                <a:cxn ang="0">
                  <a:pos x="T8" y="T9"/>
                </a:cxn>
              </a:cxnLst>
              <a:rect l="0" t="0" r="r" b="b"/>
              <a:pathLst>
                <a:path w="40" h="109">
                  <a:moveTo>
                    <a:pt x="31" y="0"/>
                  </a:moveTo>
                  <a:cubicBezTo>
                    <a:pt x="21" y="4"/>
                    <a:pt x="10" y="9"/>
                    <a:pt x="0" y="13"/>
                  </a:cubicBezTo>
                  <a:cubicBezTo>
                    <a:pt x="9" y="109"/>
                    <a:pt x="9" y="109"/>
                    <a:pt x="9" y="109"/>
                  </a:cubicBezTo>
                  <a:cubicBezTo>
                    <a:pt x="20" y="106"/>
                    <a:pt x="30" y="103"/>
                    <a:pt x="40" y="100"/>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39"/>
            <p:cNvSpPr>
              <a:spLocks noEditPoints="1"/>
            </p:cNvSpPr>
            <p:nvPr/>
          </p:nvSpPr>
          <p:spPr bwMode="auto">
            <a:xfrm>
              <a:off x="3460" y="2354"/>
              <a:ext cx="88" cy="514"/>
            </a:xfrm>
            <a:custGeom>
              <a:avLst/>
              <a:gdLst>
                <a:gd name="T0" fmla="*/ 66 w 68"/>
                <a:gd name="T1" fmla="*/ 363 h 398"/>
                <a:gd name="T2" fmla="*/ 35 w 68"/>
                <a:gd name="T3" fmla="*/ 378 h 398"/>
                <a:gd name="T4" fmla="*/ 37 w 68"/>
                <a:gd name="T5" fmla="*/ 398 h 398"/>
                <a:gd name="T6" fmla="*/ 68 w 68"/>
                <a:gd name="T7" fmla="*/ 385 h 398"/>
                <a:gd name="T8" fmla="*/ 66 w 68"/>
                <a:gd name="T9" fmla="*/ 363 h 398"/>
                <a:gd name="T10" fmla="*/ 17 w 68"/>
                <a:gd name="T11" fmla="*/ 191 h 398"/>
                <a:gd name="T12" fmla="*/ 23 w 68"/>
                <a:gd name="T13" fmla="*/ 254 h 398"/>
                <a:gd name="T14" fmla="*/ 54 w 68"/>
                <a:gd name="T15" fmla="*/ 241 h 398"/>
                <a:gd name="T16" fmla="*/ 50 w 68"/>
                <a:gd name="T17" fmla="*/ 196 h 398"/>
                <a:gd name="T18" fmla="*/ 17 w 68"/>
                <a:gd name="T19" fmla="*/ 191 h 398"/>
                <a:gd name="T20" fmla="*/ 0 w 68"/>
                <a:gd name="T21" fmla="*/ 0 h 398"/>
                <a:gd name="T22" fmla="*/ 1 w 68"/>
                <a:gd name="T23" fmla="*/ 21 h 398"/>
                <a:gd name="T24" fmla="*/ 4 w 68"/>
                <a:gd name="T25" fmla="*/ 21 h 398"/>
                <a:gd name="T26" fmla="*/ 34 w 68"/>
                <a:gd name="T27" fmla="*/ 21 h 398"/>
                <a:gd name="T28" fmla="*/ 32 w 68"/>
                <a:gd name="T29" fmla="*/ 1 h 398"/>
                <a:gd name="T30" fmla="*/ 0 w 68"/>
                <a:gd name="T3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398">
                  <a:moveTo>
                    <a:pt x="66" y="363"/>
                  </a:moveTo>
                  <a:cubicBezTo>
                    <a:pt x="56" y="368"/>
                    <a:pt x="45" y="373"/>
                    <a:pt x="35" y="378"/>
                  </a:cubicBezTo>
                  <a:cubicBezTo>
                    <a:pt x="37" y="398"/>
                    <a:pt x="37" y="398"/>
                    <a:pt x="37" y="398"/>
                  </a:cubicBezTo>
                  <a:cubicBezTo>
                    <a:pt x="47" y="394"/>
                    <a:pt x="58" y="389"/>
                    <a:pt x="68" y="385"/>
                  </a:cubicBezTo>
                  <a:cubicBezTo>
                    <a:pt x="66" y="363"/>
                    <a:pt x="66" y="363"/>
                    <a:pt x="66" y="363"/>
                  </a:cubicBezTo>
                  <a:moveTo>
                    <a:pt x="17" y="191"/>
                  </a:moveTo>
                  <a:cubicBezTo>
                    <a:pt x="23" y="254"/>
                    <a:pt x="23" y="254"/>
                    <a:pt x="23" y="254"/>
                  </a:cubicBezTo>
                  <a:cubicBezTo>
                    <a:pt x="34" y="248"/>
                    <a:pt x="45" y="244"/>
                    <a:pt x="54" y="241"/>
                  </a:cubicBezTo>
                  <a:cubicBezTo>
                    <a:pt x="50" y="196"/>
                    <a:pt x="50" y="196"/>
                    <a:pt x="50" y="196"/>
                  </a:cubicBezTo>
                  <a:cubicBezTo>
                    <a:pt x="39" y="194"/>
                    <a:pt x="28" y="193"/>
                    <a:pt x="17" y="191"/>
                  </a:cubicBezTo>
                  <a:moveTo>
                    <a:pt x="0" y="0"/>
                  </a:moveTo>
                  <a:cubicBezTo>
                    <a:pt x="1" y="21"/>
                    <a:pt x="1" y="21"/>
                    <a:pt x="1" y="21"/>
                  </a:cubicBezTo>
                  <a:cubicBezTo>
                    <a:pt x="2" y="21"/>
                    <a:pt x="3" y="21"/>
                    <a:pt x="4" y="21"/>
                  </a:cubicBezTo>
                  <a:cubicBezTo>
                    <a:pt x="14" y="21"/>
                    <a:pt x="24" y="21"/>
                    <a:pt x="34" y="21"/>
                  </a:cubicBezTo>
                  <a:cubicBezTo>
                    <a:pt x="32" y="1"/>
                    <a:pt x="32" y="1"/>
                    <a:pt x="32" y="1"/>
                  </a:cubicBezTo>
                  <a:cubicBezTo>
                    <a:pt x="20" y="1"/>
                    <a:pt x="9" y="0"/>
                    <a:pt x="0" y="0"/>
                  </a:cubicBezTo>
                </a:path>
              </a:pathLst>
            </a:custGeom>
            <a:solidFill>
              <a:srgbClr val="F0E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40"/>
            <p:cNvSpPr>
              <a:spLocks/>
            </p:cNvSpPr>
            <p:nvPr/>
          </p:nvSpPr>
          <p:spPr bwMode="auto">
            <a:xfrm>
              <a:off x="3550" y="3324"/>
              <a:ext cx="70" cy="309"/>
            </a:xfrm>
            <a:custGeom>
              <a:avLst/>
              <a:gdLst>
                <a:gd name="T0" fmla="*/ 32 w 54"/>
                <a:gd name="T1" fmla="*/ 0 h 239"/>
                <a:gd name="T2" fmla="*/ 0 w 54"/>
                <a:gd name="T3" fmla="*/ 3 h 239"/>
                <a:gd name="T4" fmla="*/ 22 w 54"/>
                <a:gd name="T5" fmla="*/ 236 h 239"/>
                <a:gd name="T6" fmla="*/ 40 w 54"/>
                <a:gd name="T7" fmla="*/ 239 h 239"/>
                <a:gd name="T8" fmla="*/ 45 w 54"/>
                <a:gd name="T9" fmla="*/ 239 h 239"/>
                <a:gd name="T10" fmla="*/ 54 w 54"/>
                <a:gd name="T11" fmla="*/ 238 h 239"/>
                <a:gd name="T12" fmla="*/ 32 w 54"/>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54" h="239">
                  <a:moveTo>
                    <a:pt x="32" y="0"/>
                  </a:moveTo>
                  <a:cubicBezTo>
                    <a:pt x="0" y="3"/>
                    <a:pt x="0" y="3"/>
                    <a:pt x="0" y="3"/>
                  </a:cubicBezTo>
                  <a:cubicBezTo>
                    <a:pt x="22" y="236"/>
                    <a:pt x="22" y="236"/>
                    <a:pt x="22" y="236"/>
                  </a:cubicBezTo>
                  <a:cubicBezTo>
                    <a:pt x="27" y="238"/>
                    <a:pt x="33" y="239"/>
                    <a:pt x="40" y="239"/>
                  </a:cubicBezTo>
                  <a:cubicBezTo>
                    <a:pt x="41" y="239"/>
                    <a:pt x="43" y="239"/>
                    <a:pt x="45" y="239"/>
                  </a:cubicBezTo>
                  <a:cubicBezTo>
                    <a:pt x="54" y="238"/>
                    <a:pt x="54" y="238"/>
                    <a:pt x="54" y="238"/>
                  </a:cubicBezTo>
                  <a:cubicBezTo>
                    <a:pt x="32" y="0"/>
                    <a:pt x="32" y="0"/>
                    <a:pt x="32" y="0"/>
                  </a:cubicBezTo>
                </a:path>
              </a:pathLst>
            </a:custGeom>
            <a:solidFill>
              <a:srgbClr val="FFCF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41"/>
            <p:cNvSpPr>
              <a:spLocks/>
            </p:cNvSpPr>
            <p:nvPr/>
          </p:nvSpPr>
          <p:spPr bwMode="auto">
            <a:xfrm>
              <a:off x="3298" y="2363"/>
              <a:ext cx="430" cy="287"/>
            </a:xfrm>
            <a:custGeom>
              <a:avLst/>
              <a:gdLst>
                <a:gd name="T0" fmla="*/ 363 w 430"/>
                <a:gd name="T1" fmla="*/ 0 h 287"/>
                <a:gd name="T2" fmla="*/ 178 w 430"/>
                <a:gd name="T3" fmla="*/ 0 h 287"/>
                <a:gd name="T4" fmla="*/ 59 w 430"/>
                <a:gd name="T5" fmla="*/ 21 h 287"/>
                <a:gd name="T6" fmla="*/ 11 w 430"/>
                <a:gd name="T7" fmla="*/ 70 h 287"/>
                <a:gd name="T8" fmla="*/ 0 w 430"/>
                <a:gd name="T9" fmla="*/ 149 h 287"/>
                <a:gd name="T10" fmla="*/ 40 w 430"/>
                <a:gd name="T11" fmla="*/ 215 h 287"/>
                <a:gd name="T12" fmla="*/ 280 w 430"/>
                <a:gd name="T13" fmla="*/ 270 h 287"/>
                <a:gd name="T14" fmla="*/ 430 w 430"/>
                <a:gd name="T15" fmla="*/ 287 h 287"/>
                <a:gd name="T16" fmla="*/ 363 w 430"/>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87">
                  <a:moveTo>
                    <a:pt x="363" y="0"/>
                  </a:moveTo>
                  <a:lnTo>
                    <a:pt x="178" y="0"/>
                  </a:lnTo>
                  <a:lnTo>
                    <a:pt x="59" y="21"/>
                  </a:lnTo>
                  <a:lnTo>
                    <a:pt x="11" y="70"/>
                  </a:lnTo>
                  <a:lnTo>
                    <a:pt x="0" y="149"/>
                  </a:lnTo>
                  <a:lnTo>
                    <a:pt x="40" y="215"/>
                  </a:lnTo>
                  <a:lnTo>
                    <a:pt x="280" y="270"/>
                  </a:lnTo>
                  <a:lnTo>
                    <a:pt x="430" y="287"/>
                  </a:lnTo>
                  <a:lnTo>
                    <a:pt x="36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42"/>
            <p:cNvSpPr>
              <a:spLocks/>
            </p:cNvSpPr>
            <p:nvPr/>
          </p:nvSpPr>
          <p:spPr bwMode="auto">
            <a:xfrm>
              <a:off x="3277" y="2268"/>
              <a:ext cx="628" cy="403"/>
            </a:xfrm>
            <a:custGeom>
              <a:avLst/>
              <a:gdLst>
                <a:gd name="T0" fmla="*/ 302 w 487"/>
                <a:gd name="T1" fmla="*/ 275 h 312"/>
                <a:gd name="T2" fmla="*/ 116 w 487"/>
                <a:gd name="T3" fmla="*/ 248 h 312"/>
                <a:gd name="T4" fmla="*/ 23 w 487"/>
                <a:gd name="T5" fmla="*/ 175 h 312"/>
                <a:gd name="T6" fmla="*/ 91 w 487"/>
                <a:gd name="T7" fmla="*/ 90 h 312"/>
                <a:gd name="T8" fmla="*/ 263 w 487"/>
                <a:gd name="T9" fmla="*/ 86 h 312"/>
                <a:gd name="T10" fmla="*/ 332 w 487"/>
                <a:gd name="T11" fmla="*/ 77 h 312"/>
                <a:gd name="T12" fmla="*/ 456 w 487"/>
                <a:gd name="T13" fmla="*/ 42 h 312"/>
                <a:gd name="T14" fmla="*/ 480 w 487"/>
                <a:gd name="T15" fmla="*/ 7 h 312"/>
                <a:gd name="T16" fmla="*/ 428 w 487"/>
                <a:gd name="T17" fmla="*/ 39 h 312"/>
                <a:gd name="T18" fmla="*/ 86 w 487"/>
                <a:gd name="T19" fmla="*/ 72 h 312"/>
                <a:gd name="T20" fmla="*/ 14 w 487"/>
                <a:gd name="T21" fmla="*/ 132 h 312"/>
                <a:gd name="T22" fmla="*/ 7 w 487"/>
                <a:gd name="T23" fmla="*/ 209 h 312"/>
                <a:gd name="T24" fmla="*/ 22 w 487"/>
                <a:gd name="T25" fmla="*/ 237 h 312"/>
                <a:gd name="T26" fmla="*/ 71 w 487"/>
                <a:gd name="T27" fmla="*/ 267 h 312"/>
                <a:gd name="T28" fmla="*/ 157 w 487"/>
                <a:gd name="T29" fmla="*/ 290 h 312"/>
                <a:gd name="T30" fmla="*/ 300 w 487"/>
                <a:gd name="T31" fmla="*/ 305 h 312"/>
                <a:gd name="T32" fmla="*/ 441 w 487"/>
                <a:gd name="T33" fmla="*/ 288 h 312"/>
                <a:gd name="T34" fmla="*/ 302 w 487"/>
                <a:gd name="T35"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312">
                  <a:moveTo>
                    <a:pt x="302" y="275"/>
                  </a:moveTo>
                  <a:cubicBezTo>
                    <a:pt x="254" y="271"/>
                    <a:pt x="161" y="263"/>
                    <a:pt x="116" y="248"/>
                  </a:cubicBezTo>
                  <a:cubicBezTo>
                    <a:pt x="34" y="222"/>
                    <a:pt x="26" y="205"/>
                    <a:pt x="23" y="175"/>
                  </a:cubicBezTo>
                  <a:cubicBezTo>
                    <a:pt x="20" y="147"/>
                    <a:pt x="40" y="97"/>
                    <a:pt x="91" y="90"/>
                  </a:cubicBezTo>
                  <a:cubicBezTo>
                    <a:pt x="134" y="84"/>
                    <a:pt x="220" y="91"/>
                    <a:pt x="263" y="86"/>
                  </a:cubicBezTo>
                  <a:cubicBezTo>
                    <a:pt x="280" y="84"/>
                    <a:pt x="315" y="81"/>
                    <a:pt x="332" y="77"/>
                  </a:cubicBezTo>
                  <a:cubicBezTo>
                    <a:pt x="363" y="70"/>
                    <a:pt x="409" y="72"/>
                    <a:pt x="456" y="42"/>
                  </a:cubicBezTo>
                  <a:cubicBezTo>
                    <a:pt x="465" y="36"/>
                    <a:pt x="487" y="15"/>
                    <a:pt x="480" y="7"/>
                  </a:cubicBezTo>
                  <a:cubicBezTo>
                    <a:pt x="472" y="0"/>
                    <a:pt x="458" y="28"/>
                    <a:pt x="428" y="39"/>
                  </a:cubicBezTo>
                  <a:cubicBezTo>
                    <a:pt x="332" y="77"/>
                    <a:pt x="128" y="57"/>
                    <a:pt x="86" y="72"/>
                  </a:cubicBezTo>
                  <a:cubicBezTo>
                    <a:pt x="63" y="80"/>
                    <a:pt x="28" y="97"/>
                    <a:pt x="14" y="132"/>
                  </a:cubicBezTo>
                  <a:cubicBezTo>
                    <a:pt x="0" y="163"/>
                    <a:pt x="1" y="191"/>
                    <a:pt x="7" y="209"/>
                  </a:cubicBezTo>
                  <a:cubicBezTo>
                    <a:pt x="9" y="217"/>
                    <a:pt x="16" y="232"/>
                    <a:pt x="22" y="237"/>
                  </a:cubicBezTo>
                  <a:cubicBezTo>
                    <a:pt x="31" y="248"/>
                    <a:pt x="57" y="260"/>
                    <a:pt x="71" y="267"/>
                  </a:cubicBezTo>
                  <a:cubicBezTo>
                    <a:pt x="101" y="281"/>
                    <a:pt x="135" y="288"/>
                    <a:pt x="157" y="290"/>
                  </a:cubicBezTo>
                  <a:cubicBezTo>
                    <a:pt x="193" y="293"/>
                    <a:pt x="280" y="291"/>
                    <a:pt x="300" y="305"/>
                  </a:cubicBezTo>
                  <a:cubicBezTo>
                    <a:pt x="311" y="312"/>
                    <a:pt x="443" y="299"/>
                    <a:pt x="441" y="288"/>
                  </a:cubicBezTo>
                  <a:cubicBezTo>
                    <a:pt x="440" y="284"/>
                    <a:pt x="336" y="277"/>
                    <a:pt x="302" y="27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8" name="Group 45"/>
          <p:cNvGrpSpPr>
            <a:grpSpLocks noChangeAspect="1"/>
          </p:cNvGrpSpPr>
          <p:nvPr/>
        </p:nvGrpSpPr>
        <p:grpSpPr bwMode="auto">
          <a:xfrm>
            <a:off x="1609725" y="3935413"/>
            <a:ext cx="1639887" cy="2081212"/>
            <a:chOff x="1014" y="2479"/>
            <a:chExt cx="1033" cy="1311"/>
          </a:xfrm>
        </p:grpSpPr>
        <p:sp>
          <p:nvSpPr>
            <p:cNvPr id="120" name="Freeform 46"/>
            <p:cNvSpPr>
              <a:spLocks/>
            </p:cNvSpPr>
            <p:nvPr/>
          </p:nvSpPr>
          <p:spPr bwMode="auto">
            <a:xfrm>
              <a:off x="1772" y="2519"/>
              <a:ext cx="247" cy="229"/>
            </a:xfrm>
            <a:custGeom>
              <a:avLst/>
              <a:gdLst>
                <a:gd name="T0" fmla="*/ 0 w 247"/>
                <a:gd name="T1" fmla="*/ 13 h 229"/>
                <a:gd name="T2" fmla="*/ 237 w 247"/>
                <a:gd name="T3" fmla="*/ 229 h 229"/>
                <a:gd name="T4" fmla="*/ 247 w 247"/>
                <a:gd name="T5" fmla="*/ 215 h 229"/>
                <a:gd name="T6" fmla="*/ 11 w 247"/>
                <a:gd name="T7" fmla="*/ 0 h 229"/>
                <a:gd name="T8" fmla="*/ 0 w 247"/>
                <a:gd name="T9" fmla="*/ 13 h 229"/>
              </a:gdLst>
              <a:ahLst/>
              <a:cxnLst>
                <a:cxn ang="0">
                  <a:pos x="T0" y="T1"/>
                </a:cxn>
                <a:cxn ang="0">
                  <a:pos x="T2" y="T3"/>
                </a:cxn>
                <a:cxn ang="0">
                  <a:pos x="T4" y="T5"/>
                </a:cxn>
                <a:cxn ang="0">
                  <a:pos x="T6" y="T7"/>
                </a:cxn>
                <a:cxn ang="0">
                  <a:pos x="T8" y="T9"/>
                </a:cxn>
              </a:cxnLst>
              <a:rect l="0" t="0" r="r" b="b"/>
              <a:pathLst>
                <a:path w="247" h="229">
                  <a:moveTo>
                    <a:pt x="0" y="13"/>
                  </a:moveTo>
                  <a:lnTo>
                    <a:pt x="237" y="229"/>
                  </a:lnTo>
                  <a:lnTo>
                    <a:pt x="247" y="215"/>
                  </a:lnTo>
                  <a:lnTo>
                    <a:pt x="11" y="0"/>
                  </a:lnTo>
                  <a:lnTo>
                    <a:pt x="0"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47"/>
            <p:cNvSpPr>
              <a:spLocks/>
            </p:cNvSpPr>
            <p:nvPr/>
          </p:nvSpPr>
          <p:spPr bwMode="auto">
            <a:xfrm>
              <a:off x="1325" y="3056"/>
              <a:ext cx="222" cy="255"/>
            </a:xfrm>
            <a:custGeom>
              <a:avLst/>
              <a:gdLst>
                <a:gd name="T0" fmla="*/ 142 w 194"/>
                <a:gd name="T1" fmla="*/ 36 h 212"/>
                <a:gd name="T2" fmla="*/ 3 w 194"/>
                <a:gd name="T3" fmla="*/ 195 h 212"/>
                <a:gd name="T4" fmla="*/ 4 w 194"/>
                <a:gd name="T5" fmla="*/ 209 h 212"/>
                <a:gd name="T6" fmla="*/ 18 w 194"/>
                <a:gd name="T7" fmla="*/ 207 h 212"/>
                <a:gd name="T8" fmla="*/ 156 w 194"/>
                <a:gd name="T9" fmla="*/ 48 h 212"/>
                <a:gd name="T10" fmla="*/ 184 w 194"/>
                <a:gd name="T11" fmla="*/ 72 h 212"/>
                <a:gd name="T12" fmla="*/ 194 w 194"/>
                <a:gd name="T13" fmla="*/ 61 h 212"/>
                <a:gd name="T14" fmla="*/ 123 w 194"/>
                <a:gd name="T15" fmla="*/ 0 h 212"/>
                <a:gd name="T16" fmla="*/ 114 w 194"/>
                <a:gd name="T17" fmla="*/ 11 h 212"/>
                <a:gd name="T18" fmla="*/ 142 w 194"/>
                <a:gd name="T19" fmla="*/ 3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212">
                  <a:moveTo>
                    <a:pt x="142" y="36"/>
                  </a:moveTo>
                  <a:cubicBezTo>
                    <a:pt x="3" y="195"/>
                    <a:pt x="3" y="195"/>
                    <a:pt x="3" y="195"/>
                  </a:cubicBezTo>
                  <a:cubicBezTo>
                    <a:pt x="0" y="199"/>
                    <a:pt x="0" y="205"/>
                    <a:pt x="4" y="209"/>
                  </a:cubicBezTo>
                  <a:cubicBezTo>
                    <a:pt x="8" y="212"/>
                    <a:pt x="14" y="211"/>
                    <a:pt x="18" y="207"/>
                  </a:cubicBezTo>
                  <a:cubicBezTo>
                    <a:pt x="156" y="48"/>
                    <a:pt x="156" y="48"/>
                    <a:pt x="156" y="48"/>
                  </a:cubicBezTo>
                  <a:cubicBezTo>
                    <a:pt x="184" y="72"/>
                    <a:pt x="184" y="72"/>
                    <a:pt x="184" y="72"/>
                  </a:cubicBezTo>
                  <a:cubicBezTo>
                    <a:pt x="194" y="61"/>
                    <a:pt x="194" y="61"/>
                    <a:pt x="194" y="61"/>
                  </a:cubicBezTo>
                  <a:cubicBezTo>
                    <a:pt x="123" y="0"/>
                    <a:pt x="123" y="0"/>
                    <a:pt x="123" y="0"/>
                  </a:cubicBezTo>
                  <a:cubicBezTo>
                    <a:pt x="114" y="11"/>
                    <a:pt x="114" y="11"/>
                    <a:pt x="114" y="11"/>
                  </a:cubicBezTo>
                  <a:lnTo>
                    <a:pt x="142" y="36"/>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48"/>
            <p:cNvSpPr>
              <a:spLocks/>
            </p:cNvSpPr>
            <p:nvPr/>
          </p:nvSpPr>
          <p:spPr bwMode="auto">
            <a:xfrm>
              <a:off x="1831" y="2479"/>
              <a:ext cx="216" cy="208"/>
            </a:xfrm>
            <a:custGeom>
              <a:avLst/>
              <a:gdLst>
                <a:gd name="T0" fmla="*/ 8 w 216"/>
                <a:gd name="T1" fmla="*/ 13 h 208"/>
                <a:gd name="T2" fmla="*/ 30 w 216"/>
                <a:gd name="T3" fmla="*/ 34 h 208"/>
                <a:gd name="T4" fmla="*/ 0 w 216"/>
                <a:gd name="T5" fmla="*/ 69 h 208"/>
                <a:gd name="T6" fmla="*/ 154 w 216"/>
                <a:gd name="T7" fmla="*/ 208 h 208"/>
                <a:gd name="T8" fmla="*/ 184 w 216"/>
                <a:gd name="T9" fmla="*/ 173 h 208"/>
                <a:gd name="T10" fmla="*/ 206 w 216"/>
                <a:gd name="T11" fmla="*/ 194 h 208"/>
                <a:gd name="T12" fmla="*/ 216 w 216"/>
                <a:gd name="T13" fmla="*/ 181 h 208"/>
                <a:gd name="T14" fmla="*/ 20 w 216"/>
                <a:gd name="T15" fmla="*/ 0 h 208"/>
                <a:gd name="T16" fmla="*/ 8 w 216"/>
                <a:gd name="T17" fmla="*/ 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08">
                  <a:moveTo>
                    <a:pt x="8" y="13"/>
                  </a:moveTo>
                  <a:lnTo>
                    <a:pt x="30" y="34"/>
                  </a:lnTo>
                  <a:lnTo>
                    <a:pt x="0" y="69"/>
                  </a:lnTo>
                  <a:lnTo>
                    <a:pt x="154" y="208"/>
                  </a:lnTo>
                  <a:lnTo>
                    <a:pt x="184" y="173"/>
                  </a:lnTo>
                  <a:lnTo>
                    <a:pt x="206" y="194"/>
                  </a:lnTo>
                  <a:lnTo>
                    <a:pt x="216" y="181"/>
                  </a:lnTo>
                  <a:lnTo>
                    <a:pt x="20" y="0"/>
                  </a:lnTo>
                  <a:lnTo>
                    <a:pt x="8"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9"/>
            <p:cNvSpPr>
              <a:spLocks/>
            </p:cNvSpPr>
            <p:nvPr/>
          </p:nvSpPr>
          <p:spPr bwMode="auto">
            <a:xfrm>
              <a:off x="1453" y="2610"/>
              <a:ext cx="471" cy="528"/>
            </a:xfrm>
            <a:custGeom>
              <a:avLst/>
              <a:gdLst>
                <a:gd name="T0" fmla="*/ 339 w 411"/>
                <a:gd name="T1" fmla="*/ 0 h 438"/>
                <a:gd name="T2" fmla="*/ 287 w 411"/>
                <a:gd name="T3" fmla="*/ 61 h 438"/>
                <a:gd name="T4" fmla="*/ 250 w 411"/>
                <a:gd name="T5" fmla="*/ 29 h 438"/>
                <a:gd name="T6" fmla="*/ 246 w 411"/>
                <a:gd name="T7" fmla="*/ 34 h 438"/>
                <a:gd name="T8" fmla="*/ 23 w 411"/>
                <a:gd name="T9" fmla="*/ 291 h 438"/>
                <a:gd name="T10" fmla="*/ 29 w 411"/>
                <a:gd name="T11" fmla="*/ 379 h 438"/>
                <a:gd name="T12" fmla="*/ 70 w 411"/>
                <a:gd name="T13" fmla="*/ 415 h 438"/>
                <a:gd name="T14" fmla="*/ 158 w 411"/>
                <a:gd name="T15" fmla="*/ 409 h 438"/>
                <a:gd name="T16" fmla="*/ 382 w 411"/>
                <a:gd name="T17" fmla="*/ 151 h 438"/>
                <a:gd name="T18" fmla="*/ 385 w 411"/>
                <a:gd name="T19" fmla="*/ 147 h 438"/>
                <a:gd name="T20" fmla="*/ 359 w 411"/>
                <a:gd name="T21" fmla="*/ 124 h 438"/>
                <a:gd name="T22" fmla="*/ 411 w 411"/>
                <a:gd name="T23" fmla="*/ 62 h 438"/>
                <a:gd name="T24" fmla="*/ 339 w 411"/>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38">
                  <a:moveTo>
                    <a:pt x="339" y="0"/>
                  </a:moveTo>
                  <a:cubicBezTo>
                    <a:pt x="287" y="61"/>
                    <a:pt x="287" y="61"/>
                    <a:pt x="287" y="61"/>
                  </a:cubicBezTo>
                  <a:cubicBezTo>
                    <a:pt x="250" y="29"/>
                    <a:pt x="250" y="29"/>
                    <a:pt x="250" y="29"/>
                  </a:cubicBezTo>
                  <a:cubicBezTo>
                    <a:pt x="249" y="31"/>
                    <a:pt x="247" y="32"/>
                    <a:pt x="246" y="34"/>
                  </a:cubicBezTo>
                  <a:cubicBezTo>
                    <a:pt x="23" y="291"/>
                    <a:pt x="23" y="291"/>
                    <a:pt x="23" y="291"/>
                  </a:cubicBezTo>
                  <a:cubicBezTo>
                    <a:pt x="0" y="317"/>
                    <a:pt x="3" y="356"/>
                    <a:pt x="29" y="379"/>
                  </a:cubicBezTo>
                  <a:cubicBezTo>
                    <a:pt x="70" y="415"/>
                    <a:pt x="70" y="415"/>
                    <a:pt x="70" y="415"/>
                  </a:cubicBezTo>
                  <a:cubicBezTo>
                    <a:pt x="96" y="438"/>
                    <a:pt x="136" y="435"/>
                    <a:pt x="158" y="409"/>
                  </a:cubicBezTo>
                  <a:cubicBezTo>
                    <a:pt x="382" y="151"/>
                    <a:pt x="382" y="151"/>
                    <a:pt x="382" y="151"/>
                  </a:cubicBezTo>
                  <a:cubicBezTo>
                    <a:pt x="383" y="150"/>
                    <a:pt x="384" y="149"/>
                    <a:pt x="385" y="147"/>
                  </a:cubicBezTo>
                  <a:cubicBezTo>
                    <a:pt x="359" y="124"/>
                    <a:pt x="359" y="124"/>
                    <a:pt x="359" y="124"/>
                  </a:cubicBezTo>
                  <a:cubicBezTo>
                    <a:pt x="411" y="62"/>
                    <a:pt x="411" y="62"/>
                    <a:pt x="411" y="62"/>
                  </a:cubicBezTo>
                  <a:lnTo>
                    <a:pt x="339"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50"/>
            <p:cNvSpPr>
              <a:spLocks/>
            </p:cNvSpPr>
            <p:nvPr/>
          </p:nvSpPr>
          <p:spPr bwMode="auto">
            <a:xfrm>
              <a:off x="1483" y="2728"/>
              <a:ext cx="339" cy="381"/>
            </a:xfrm>
            <a:custGeom>
              <a:avLst/>
              <a:gdLst>
                <a:gd name="T0" fmla="*/ 292 w 296"/>
                <a:gd name="T1" fmla="*/ 83 h 316"/>
                <a:gd name="T2" fmla="*/ 222 w 296"/>
                <a:gd name="T3" fmla="*/ 57 h 316"/>
                <a:gd name="T4" fmla="*/ 194 w 296"/>
                <a:gd name="T5" fmla="*/ 0 h 316"/>
                <a:gd name="T6" fmla="*/ 23 w 296"/>
                <a:gd name="T7" fmla="*/ 197 h 316"/>
                <a:gd name="T8" fmla="*/ 20 w 296"/>
                <a:gd name="T9" fmla="*/ 272 h 316"/>
                <a:gd name="T10" fmla="*/ 51 w 296"/>
                <a:gd name="T11" fmla="*/ 299 h 316"/>
                <a:gd name="T12" fmla="*/ 124 w 296"/>
                <a:gd name="T13" fmla="*/ 285 h 316"/>
                <a:gd name="T14" fmla="*/ 296 w 296"/>
                <a:gd name="T15" fmla="*/ 87 h 316"/>
                <a:gd name="T16" fmla="*/ 292 w 296"/>
                <a:gd name="T17"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16">
                  <a:moveTo>
                    <a:pt x="292" y="83"/>
                  </a:moveTo>
                  <a:cubicBezTo>
                    <a:pt x="266" y="60"/>
                    <a:pt x="249" y="80"/>
                    <a:pt x="222" y="57"/>
                  </a:cubicBezTo>
                  <a:cubicBezTo>
                    <a:pt x="199" y="37"/>
                    <a:pt x="209" y="19"/>
                    <a:pt x="194" y="0"/>
                  </a:cubicBezTo>
                  <a:cubicBezTo>
                    <a:pt x="23" y="197"/>
                    <a:pt x="23" y="197"/>
                    <a:pt x="23" y="197"/>
                  </a:cubicBezTo>
                  <a:cubicBezTo>
                    <a:pt x="2" y="222"/>
                    <a:pt x="0" y="255"/>
                    <a:pt x="20" y="272"/>
                  </a:cubicBezTo>
                  <a:cubicBezTo>
                    <a:pt x="51" y="299"/>
                    <a:pt x="51" y="299"/>
                    <a:pt x="51" y="299"/>
                  </a:cubicBezTo>
                  <a:cubicBezTo>
                    <a:pt x="70" y="316"/>
                    <a:pt x="103" y="310"/>
                    <a:pt x="124" y="285"/>
                  </a:cubicBezTo>
                  <a:cubicBezTo>
                    <a:pt x="296" y="87"/>
                    <a:pt x="296" y="87"/>
                    <a:pt x="296" y="87"/>
                  </a:cubicBezTo>
                  <a:cubicBezTo>
                    <a:pt x="295" y="86"/>
                    <a:pt x="294" y="84"/>
                    <a:pt x="292" y="8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51"/>
            <p:cNvSpPr>
              <a:spLocks/>
            </p:cNvSpPr>
            <p:nvPr/>
          </p:nvSpPr>
          <p:spPr bwMode="auto">
            <a:xfrm>
              <a:off x="1716" y="2841"/>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52"/>
            <p:cNvSpPr>
              <a:spLocks/>
            </p:cNvSpPr>
            <p:nvPr/>
          </p:nvSpPr>
          <p:spPr bwMode="auto">
            <a:xfrm>
              <a:off x="1686" y="2880"/>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53"/>
            <p:cNvSpPr>
              <a:spLocks/>
            </p:cNvSpPr>
            <p:nvPr/>
          </p:nvSpPr>
          <p:spPr bwMode="auto">
            <a:xfrm>
              <a:off x="1656" y="2919"/>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54"/>
            <p:cNvSpPr>
              <a:spLocks/>
            </p:cNvSpPr>
            <p:nvPr/>
          </p:nvSpPr>
          <p:spPr bwMode="auto">
            <a:xfrm>
              <a:off x="1626" y="2957"/>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55"/>
            <p:cNvSpPr>
              <a:spLocks/>
            </p:cNvSpPr>
            <p:nvPr/>
          </p:nvSpPr>
          <p:spPr bwMode="auto">
            <a:xfrm>
              <a:off x="1596" y="2996"/>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56"/>
            <p:cNvSpPr>
              <a:spLocks/>
            </p:cNvSpPr>
            <p:nvPr/>
          </p:nvSpPr>
          <p:spPr bwMode="auto">
            <a:xfrm>
              <a:off x="1270" y="3321"/>
              <a:ext cx="98" cy="195"/>
            </a:xfrm>
            <a:custGeom>
              <a:avLst/>
              <a:gdLst>
                <a:gd name="T0" fmla="*/ 50 w 86"/>
                <a:gd name="T1" fmla="*/ 0 h 162"/>
                <a:gd name="T2" fmla="*/ 66 w 86"/>
                <a:gd name="T3" fmla="*/ 133 h 162"/>
                <a:gd name="T4" fmla="*/ 5 w 86"/>
                <a:gd name="T5" fmla="*/ 114 h 162"/>
                <a:gd name="T6" fmla="*/ 50 w 86"/>
                <a:gd name="T7" fmla="*/ 0 h 162"/>
              </a:gdLst>
              <a:ahLst/>
              <a:cxnLst>
                <a:cxn ang="0">
                  <a:pos x="T0" y="T1"/>
                </a:cxn>
                <a:cxn ang="0">
                  <a:pos x="T2" y="T3"/>
                </a:cxn>
                <a:cxn ang="0">
                  <a:pos x="T4" y="T5"/>
                </a:cxn>
                <a:cxn ang="0">
                  <a:pos x="T6" y="T7"/>
                </a:cxn>
              </a:cxnLst>
              <a:rect l="0" t="0" r="r" b="b"/>
              <a:pathLst>
                <a:path w="86" h="162">
                  <a:moveTo>
                    <a:pt x="50" y="0"/>
                  </a:moveTo>
                  <a:cubicBezTo>
                    <a:pt x="50" y="0"/>
                    <a:pt x="86" y="106"/>
                    <a:pt x="66" y="133"/>
                  </a:cubicBezTo>
                  <a:cubicBezTo>
                    <a:pt x="45" y="162"/>
                    <a:pt x="0" y="149"/>
                    <a:pt x="5" y="114"/>
                  </a:cubicBezTo>
                  <a:cubicBezTo>
                    <a:pt x="11" y="79"/>
                    <a:pt x="50" y="0"/>
                    <a:pt x="50" y="0"/>
                  </a:cubicBezTo>
                  <a:close/>
                </a:path>
              </a:pathLst>
            </a:custGeom>
            <a:solidFill>
              <a:srgbClr val="F37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Rectangle 57"/>
            <p:cNvSpPr>
              <a:spLocks noChangeArrowheads="1"/>
            </p:cNvSpPr>
            <p:nvPr/>
          </p:nvSpPr>
          <p:spPr bwMode="auto">
            <a:xfrm>
              <a:off x="1014" y="3632"/>
              <a:ext cx="484"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58"/>
            <p:cNvSpPr>
              <a:spLocks/>
            </p:cNvSpPr>
            <p:nvPr/>
          </p:nvSpPr>
          <p:spPr bwMode="auto">
            <a:xfrm>
              <a:off x="1334" y="3593"/>
              <a:ext cx="333" cy="197"/>
            </a:xfrm>
            <a:custGeom>
              <a:avLst/>
              <a:gdLst>
                <a:gd name="T0" fmla="*/ 291 w 291"/>
                <a:gd name="T1" fmla="*/ 40 h 164"/>
                <a:gd name="T2" fmla="*/ 291 w 291"/>
                <a:gd name="T3" fmla="*/ 124 h 164"/>
                <a:gd name="T4" fmla="*/ 0 w 291"/>
                <a:gd name="T5" fmla="*/ 124 h 164"/>
                <a:gd name="T6" fmla="*/ 0 w 291"/>
                <a:gd name="T7" fmla="*/ 40 h 164"/>
                <a:gd name="T8" fmla="*/ 291 w 291"/>
                <a:gd name="T9" fmla="*/ 40 h 164"/>
              </a:gdLst>
              <a:ahLst/>
              <a:cxnLst>
                <a:cxn ang="0">
                  <a:pos x="T0" y="T1"/>
                </a:cxn>
                <a:cxn ang="0">
                  <a:pos x="T2" y="T3"/>
                </a:cxn>
                <a:cxn ang="0">
                  <a:pos x="T4" y="T5"/>
                </a:cxn>
                <a:cxn ang="0">
                  <a:pos x="T6" y="T7"/>
                </a:cxn>
                <a:cxn ang="0">
                  <a:pos x="T8" y="T9"/>
                </a:cxn>
              </a:cxnLst>
              <a:rect l="0" t="0" r="r" b="b"/>
              <a:pathLst>
                <a:path w="291" h="164">
                  <a:moveTo>
                    <a:pt x="291" y="40"/>
                  </a:moveTo>
                  <a:cubicBezTo>
                    <a:pt x="291" y="68"/>
                    <a:pt x="291" y="96"/>
                    <a:pt x="291" y="124"/>
                  </a:cubicBezTo>
                  <a:cubicBezTo>
                    <a:pt x="194" y="84"/>
                    <a:pt x="97" y="164"/>
                    <a:pt x="0" y="124"/>
                  </a:cubicBezTo>
                  <a:cubicBezTo>
                    <a:pt x="0" y="96"/>
                    <a:pt x="0" y="68"/>
                    <a:pt x="0" y="40"/>
                  </a:cubicBezTo>
                  <a:cubicBezTo>
                    <a:pt x="97" y="80"/>
                    <a:pt x="194" y="0"/>
                    <a:pt x="291"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9"/>
            <p:cNvSpPr>
              <a:spLocks/>
            </p:cNvSpPr>
            <p:nvPr/>
          </p:nvSpPr>
          <p:spPr bwMode="auto">
            <a:xfrm>
              <a:off x="1078" y="3594"/>
              <a:ext cx="267" cy="178"/>
            </a:xfrm>
            <a:custGeom>
              <a:avLst/>
              <a:gdLst>
                <a:gd name="T0" fmla="*/ 233 w 233"/>
                <a:gd name="T1" fmla="*/ 128 h 148"/>
                <a:gd name="T2" fmla="*/ 214 w 233"/>
                <a:gd name="T3" fmla="*/ 148 h 148"/>
                <a:gd name="T4" fmla="*/ 19 w 233"/>
                <a:gd name="T5" fmla="*/ 148 h 148"/>
                <a:gd name="T6" fmla="*/ 0 w 233"/>
                <a:gd name="T7" fmla="*/ 128 h 148"/>
                <a:gd name="T8" fmla="*/ 0 w 233"/>
                <a:gd name="T9" fmla="*/ 19 h 148"/>
                <a:gd name="T10" fmla="*/ 19 w 233"/>
                <a:gd name="T11" fmla="*/ 0 h 148"/>
                <a:gd name="T12" fmla="*/ 214 w 233"/>
                <a:gd name="T13" fmla="*/ 0 h 148"/>
                <a:gd name="T14" fmla="*/ 233 w 233"/>
                <a:gd name="T15" fmla="*/ 19 h 148"/>
                <a:gd name="T16" fmla="*/ 233 w 233"/>
                <a:gd name="T17" fmla="*/ 1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8">
                  <a:moveTo>
                    <a:pt x="233" y="128"/>
                  </a:moveTo>
                  <a:cubicBezTo>
                    <a:pt x="233" y="139"/>
                    <a:pt x="224" y="148"/>
                    <a:pt x="214" y="148"/>
                  </a:cubicBezTo>
                  <a:cubicBezTo>
                    <a:pt x="19" y="148"/>
                    <a:pt x="19" y="148"/>
                    <a:pt x="19" y="148"/>
                  </a:cubicBezTo>
                  <a:cubicBezTo>
                    <a:pt x="8" y="148"/>
                    <a:pt x="0" y="139"/>
                    <a:pt x="0" y="128"/>
                  </a:cubicBezTo>
                  <a:cubicBezTo>
                    <a:pt x="0" y="19"/>
                    <a:pt x="0" y="19"/>
                    <a:pt x="0" y="19"/>
                  </a:cubicBezTo>
                  <a:cubicBezTo>
                    <a:pt x="0" y="9"/>
                    <a:pt x="8" y="0"/>
                    <a:pt x="19" y="0"/>
                  </a:cubicBezTo>
                  <a:cubicBezTo>
                    <a:pt x="214" y="0"/>
                    <a:pt x="214" y="0"/>
                    <a:pt x="214" y="0"/>
                  </a:cubicBezTo>
                  <a:cubicBezTo>
                    <a:pt x="224" y="0"/>
                    <a:pt x="233" y="9"/>
                    <a:pt x="233" y="19"/>
                  </a:cubicBezTo>
                  <a:lnTo>
                    <a:pt x="233"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0"/>
            <p:cNvSpPr>
              <a:spLocks/>
            </p:cNvSpPr>
            <p:nvPr/>
          </p:nvSpPr>
          <p:spPr bwMode="auto">
            <a:xfrm>
              <a:off x="1101" y="3616"/>
              <a:ext cx="221" cy="134"/>
            </a:xfrm>
            <a:custGeom>
              <a:avLst/>
              <a:gdLst>
                <a:gd name="T0" fmla="*/ 193 w 193"/>
                <a:gd name="T1" fmla="*/ 93 h 112"/>
                <a:gd name="T2" fmla="*/ 173 w 193"/>
                <a:gd name="T3" fmla="*/ 112 h 112"/>
                <a:gd name="T4" fmla="*/ 19 w 193"/>
                <a:gd name="T5" fmla="*/ 112 h 112"/>
                <a:gd name="T6" fmla="*/ 0 w 193"/>
                <a:gd name="T7" fmla="*/ 93 h 112"/>
                <a:gd name="T8" fmla="*/ 0 w 193"/>
                <a:gd name="T9" fmla="*/ 19 h 112"/>
                <a:gd name="T10" fmla="*/ 19 w 193"/>
                <a:gd name="T11" fmla="*/ 0 h 112"/>
                <a:gd name="T12" fmla="*/ 173 w 193"/>
                <a:gd name="T13" fmla="*/ 0 h 112"/>
                <a:gd name="T14" fmla="*/ 193 w 193"/>
                <a:gd name="T15" fmla="*/ 19 h 112"/>
                <a:gd name="T16" fmla="*/ 193 w 193"/>
                <a:gd name="T17" fmla="*/ 9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12">
                  <a:moveTo>
                    <a:pt x="193" y="93"/>
                  </a:moveTo>
                  <a:cubicBezTo>
                    <a:pt x="193" y="103"/>
                    <a:pt x="184" y="112"/>
                    <a:pt x="173" y="112"/>
                  </a:cubicBezTo>
                  <a:cubicBezTo>
                    <a:pt x="19" y="112"/>
                    <a:pt x="19" y="112"/>
                    <a:pt x="19" y="112"/>
                  </a:cubicBezTo>
                  <a:cubicBezTo>
                    <a:pt x="8" y="112"/>
                    <a:pt x="0" y="103"/>
                    <a:pt x="0" y="93"/>
                  </a:cubicBezTo>
                  <a:cubicBezTo>
                    <a:pt x="0" y="19"/>
                    <a:pt x="0" y="19"/>
                    <a:pt x="0" y="19"/>
                  </a:cubicBezTo>
                  <a:cubicBezTo>
                    <a:pt x="0" y="8"/>
                    <a:pt x="8" y="0"/>
                    <a:pt x="19" y="0"/>
                  </a:cubicBezTo>
                  <a:cubicBezTo>
                    <a:pt x="173" y="0"/>
                    <a:pt x="173" y="0"/>
                    <a:pt x="173" y="0"/>
                  </a:cubicBezTo>
                  <a:cubicBezTo>
                    <a:pt x="184" y="0"/>
                    <a:pt x="193" y="8"/>
                    <a:pt x="193" y="19"/>
                  </a:cubicBezTo>
                  <a:lnTo>
                    <a:pt x="193" y="9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404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85100" y="2945976"/>
            <a:ext cx="0" cy="2299124"/>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93756" y="3663042"/>
            <a:ext cx="4136573" cy="769441"/>
          </a:xfrm>
          <a:prstGeom prst="rect">
            <a:avLst/>
          </a:prstGeom>
          <a:noFill/>
        </p:spPr>
        <p:txBody>
          <a:bodyPr wrap="square" rtlCol="0">
            <a:spAutoFit/>
          </a:bodyPr>
          <a:lstStyle/>
          <a:p>
            <a:pPr algn="ctr"/>
            <a:r>
              <a:rPr lang="nl-BE" sz="4400">
                <a:solidFill>
                  <a:schemeClr val="bg1">
                    <a:alpha val="50000"/>
                  </a:schemeClr>
                </a:solidFill>
                <a:latin typeface="Arial" panose="020B0604020202020204" pitchFamily="34" charset="0"/>
                <a:cs typeface="Arial" panose="020B0604020202020204" pitchFamily="34" charset="0"/>
              </a:rPr>
              <a:t>11 </a:t>
            </a:r>
            <a:r>
              <a:rPr lang="nl-BE" sz="4400" dirty="0">
                <a:solidFill>
                  <a:schemeClr val="bg1">
                    <a:alpha val="50000"/>
                  </a:schemeClr>
                </a:solidFill>
                <a:latin typeface="Arial" panose="020B0604020202020204" pitchFamily="34" charset="0"/>
                <a:cs typeface="Arial" panose="020B0604020202020204" pitchFamily="34" charset="0"/>
              </a:rPr>
              <a:t>cm</a:t>
            </a:r>
          </a:p>
        </p:txBody>
      </p:sp>
      <p:grpSp>
        <p:nvGrpSpPr>
          <p:cNvPr id="8" name="Group 4"/>
          <p:cNvGrpSpPr>
            <a:grpSpLocks noChangeAspect="1"/>
          </p:cNvGrpSpPr>
          <p:nvPr/>
        </p:nvGrpSpPr>
        <p:grpSpPr bwMode="auto">
          <a:xfrm>
            <a:off x="3829050" y="2643188"/>
            <a:ext cx="3708400" cy="2659063"/>
            <a:chOff x="2644" y="1617"/>
            <a:chExt cx="2336" cy="1675"/>
          </a:xfrm>
          <a:solidFill>
            <a:srgbClr val="E63130"/>
          </a:solidFill>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cxnSp>
        <p:nvCxnSpPr>
          <p:cNvPr id="16" name="Straight Arrow Connector 15"/>
          <p:cNvCxnSpPr/>
          <p:nvPr/>
        </p:nvCxnSpPr>
        <p:spPr>
          <a:xfrm>
            <a:off x="5784638" y="2584238"/>
            <a:ext cx="1497904" cy="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76056" y="1653772"/>
            <a:ext cx="4136573" cy="769441"/>
          </a:xfrm>
          <a:prstGeom prst="rect">
            <a:avLst/>
          </a:prstGeom>
          <a:noFill/>
        </p:spPr>
        <p:txBody>
          <a:bodyPr wrap="square" rtlCol="0">
            <a:spAutoFit/>
          </a:bodyPr>
          <a:lstStyle/>
          <a:p>
            <a:pPr algn="ctr"/>
            <a:r>
              <a:rPr lang="nl-BE" sz="4400" dirty="0">
                <a:solidFill>
                  <a:schemeClr val="bg1">
                    <a:alpha val="50000"/>
                  </a:schemeClr>
                </a:solidFill>
                <a:latin typeface="Arial" panose="020B0604020202020204" pitchFamily="34" charset="0"/>
                <a:cs typeface="Arial" panose="020B0604020202020204" pitchFamily="34" charset="0"/>
              </a:rPr>
              <a:t>6 cm</a:t>
            </a:r>
          </a:p>
        </p:txBody>
      </p:sp>
      <p:cxnSp>
        <p:nvCxnSpPr>
          <p:cNvPr id="20" name="Straight Arrow Connector 19"/>
          <p:cNvCxnSpPr/>
          <p:nvPr/>
        </p:nvCxnSpPr>
        <p:spPr>
          <a:xfrm flipV="1">
            <a:off x="427900" y="4808486"/>
            <a:ext cx="444908" cy="987530"/>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64879" y="4410975"/>
            <a:ext cx="1044235" cy="548163"/>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9070" y="913091"/>
            <a:ext cx="8786800" cy="5121949"/>
            <a:chOff x="179070" y="-534709"/>
            <a:chExt cx="8786800" cy="5121949"/>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534709"/>
              <a:ext cx="8786800" cy="1754326"/>
            </a:xfrm>
            <a:prstGeom prst="rect">
              <a:avLst/>
            </a:prstGeom>
            <a:noFill/>
          </p:spPr>
          <p:txBody>
            <a:bodyPr wrap="square" rtlCol="0" anchor="b">
              <a:spAutoFit/>
            </a:bodyPr>
            <a:lstStyle/>
            <a:p>
              <a:pPr algn="ctr"/>
              <a:r>
                <a:rPr lang="sl-SI" sz="3600" dirty="0">
                  <a:solidFill>
                    <a:srgbClr val="E63130"/>
                  </a:solidFill>
                  <a:latin typeface="Arial" panose="020B0604020202020204" pitchFamily="34" charset="0"/>
                  <a:cs typeface="Arial" panose="020B0604020202020204" pitchFamily="34" charset="0"/>
                </a:rPr>
                <a:t>Ledvice delujejo</a:t>
              </a:r>
              <a:br>
                <a:rPr lang="en-US" sz="3600" dirty="0">
                  <a:solidFill>
                    <a:srgbClr val="E63130"/>
                  </a:solidFill>
                  <a:latin typeface="Arial" panose="020B0604020202020204" pitchFamily="34" charset="0"/>
                  <a:cs typeface="Arial" panose="020B0604020202020204" pitchFamily="34" charset="0"/>
                </a:rPr>
              </a:br>
              <a:r>
                <a:rPr lang="sl-SI" sz="3600" dirty="0">
                  <a:solidFill>
                    <a:schemeClr val="bg2">
                      <a:lumMod val="75000"/>
                    </a:schemeClr>
                  </a:solidFill>
                  <a:latin typeface="Arial" panose="020B0604020202020204" pitchFamily="34" charset="0"/>
                  <a:cs typeface="Arial" panose="020B0604020202020204" pitchFamily="34" charset="0"/>
                </a:rPr>
                <a:t>manj kot</a:t>
              </a:r>
              <a:r>
                <a:rPr lang="en-US" sz="3600" dirty="0">
                  <a:solidFill>
                    <a:schemeClr val="bg2">
                      <a:lumMod val="75000"/>
                    </a:schemeClr>
                  </a:solidFill>
                  <a:latin typeface="Arial" panose="020B0604020202020204" pitchFamily="34" charset="0"/>
                  <a:cs typeface="Arial" panose="020B0604020202020204" pitchFamily="34" charset="0"/>
                </a:rPr>
                <a:t> 10% </a:t>
              </a:r>
              <a:br>
                <a:rPr lang="en-US" sz="3600" dirty="0">
                  <a:solidFill>
                    <a:srgbClr val="E63130"/>
                  </a:solidFill>
                  <a:latin typeface="Arial" panose="020B0604020202020204" pitchFamily="34" charset="0"/>
                  <a:cs typeface="Arial" panose="020B0604020202020204" pitchFamily="34" charset="0"/>
                </a:rPr>
              </a:br>
              <a:r>
                <a:rPr lang="en-US" sz="3600" dirty="0">
                  <a:solidFill>
                    <a:srgbClr val="E63130"/>
                  </a:solidFill>
                  <a:latin typeface="Arial" panose="020B0604020202020204" pitchFamily="34" charset="0"/>
                  <a:cs typeface="Arial" panose="020B0604020202020204" pitchFamily="34" charset="0"/>
                </a:rPr>
                <a:t>normal</a:t>
              </a:r>
              <a:r>
                <a:rPr lang="sl-SI" sz="3600" dirty="0">
                  <a:solidFill>
                    <a:srgbClr val="E63130"/>
                  </a:solidFill>
                  <a:latin typeface="Arial" panose="020B0604020202020204" pitchFamily="34" charset="0"/>
                  <a:cs typeface="Arial" panose="020B0604020202020204" pitchFamily="34" charset="0"/>
                </a:rPr>
                <a:t>e</a:t>
              </a:r>
              <a:endParaRPr lang="en-US" sz="3600" dirty="0">
                <a:solidFill>
                  <a:srgbClr val="E63130"/>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308324"/>
            </a:xfrm>
            <a:prstGeom prst="rect">
              <a:avLst/>
            </a:prstGeom>
            <a:noFill/>
          </p:spPr>
          <p:txBody>
            <a:bodyPr wrap="square" rtlCol="0">
              <a:spAutoFit/>
            </a:bodyPr>
            <a:lstStyle/>
            <a:p>
              <a:pPr algn="ctr"/>
              <a:r>
                <a:rPr lang="sl-SI" sz="4800" b="1" dirty="0">
                  <a:solidFill>
                    <a:srgbClr val="FFFFFF"/>
                  </a:solidFill>
                  <a:latin typeface="Arial" panose="020B0604020202020204" pitchFamily="34" charset="0"/>
                </a:rPr>
                <a:t>Končna ledvična odpoved</a:t>
              </a:r>
              <a:endParaRPr lang="nl-BE" sz="1400" dirty="0">
                <a:solidFill>
                  <a:srgbClr val="488CA7"/>
                </a:solidFill>
                <a:latin typeface="Arial" panose="020B0604020202020204" pitchFamily="34" charset="0"/>
              </a:endParaRPr>
            </a:p>
          </p:txBody>
        </p:sp>
      </p:grpSp>
      <p:grpSp>
        <p:nvGrpSpPr>
          <p:cNvPr id="3" name="Group 2"/>
          <p:cNvGrpSpPr/>
          <p:nvPr/>
        </p:nvGrpSpPr>
        <p:grpSpPr>
          <a:xfrm>
            <a:off x="4739015" y="2851472"/>
            <a:ext cx="4145905" cy="3169920"/>
            <a:chOff x="4739015" y="1403672"/>
            <a:chExt cx="4145905" cy="3169920"/>
          </a:xfrm>
        </p:grpSpPr>
        <p:sp>
          <p:nvSpPr>
            <p:cNvPr id="38" name="Rectangle 37"/>
            <p:cNvSpPr/>
            <p:nvPr/>
          </p:nvSpPr>
          <p:spPr>
            <a:xfrm>
              <a:off x="4739015" y="1403672"/>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xtBox 5"/>
            <p:cNvSpPr txBox="1"/>
            <p:nvPr/>
          </p:nvSpPr>
          <p:spPr>
            <a:xfrm>
              <a:off x="4770120" y="1684020"/>
              <a:ext cx="4114800" cy="1954381"/>
            </a:xfrm>
            <a:prstGeom prst="rect">
              <a:avLst/>
            </a:prstGeom>
            <a:noFill/>
          </p:spPr>
          <p:txBody>
            <a:bodyPr wrap="square" rtlCol="0">
              <a:spAutoFit/>
            </a:bodyPr>
            <a:lstStyle/>
            <a:p>
              <a:pPr algn="ctr"/>
              <a:r>
                <a:rPr lang="nl-BE" sz="4800" b="1" dirty="0">
                  <a:solidFill>
                    <a:schemeClr val="bg1"/>
                  </a:solidFill>
                  <a:latin typeface="Arial" panose="020B0604020202020204" pitchFamily="34" charset="0"/>
                  <a:cs typeface="Arial" panose="020B0604020202020204" pitchFamily="34" charset="0"/>
                </a:rPr>
                <a:t>Dia</a:t>
              </a:r>
              <a:r>
                <a:rPr lang="sl-SI" sz="4800" b="1" dirty="0" err="1">
                  <a:solidFill>
                    <a:schemeClr val="bg1"/>
                  </a:solidFill>
                  <a:latin typeface="Arial" panose="020B0604020202020204" pitchFamily="34" charset="0"/>
                  <a:cs typeface="Arial" panose="020B0604020202020204" pitchFamily="34" charset="0"/>
                </a:rPr>
                <a:t>liza</a:t>
              </a:r>
              <a:endParaRPr lang="nl-BE" sz="4800" b="1" dirty="0">
                <a:solidFill>
                  <a:schemeClr val="bg1"/>
                </a:solidFill>
                <a:latin typeface="Arial" panose="020B0604020202020204" pitchFamily="34" charset="0"/>
                <a:cs typeface="Arial" panose="020B0604020202020204" pitchFamily="34" charset="0"/>
              </a:endParaRPr>
            </a:p>
            <a:p>
              <a:pPr algn="ctr">
                <a:spcBef>
                  <a:spcPts val="3000"/>
                </a:spcBef>
              </a:pPr>
              <a:r>
                <a:rPr lang="sl-SI" sz="4800" b="1" dirty="0">
                  <a:solidFill>
                    <a:schemeClr val="bg1"/>
                  </a:solidFill>
                  <a:latin typeface="Arial" panose="020B0604020202020204" pitchFamily="34" charset="0"/>
                  <a:cs typeface="Arial" panose="020B0604020202020204" pitchFamily="34" charset="0"/>
                </a:rPr>
                <a:t>Presaditev</a:t>
              </a:r>
              <a:endParaRPr lang="nl-BE" sz="1400" dirty="0">
                <a:solidFill>
                  <a:srgbClr val="488C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01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521204"/>
            <a:ext cx="9144000" cy="2193796"/>
          </a:xfrm>
          <a:prstGeom prst="rect">
            <a:avLst/>
          </a:pr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365760"/>
            <a:ext cx="8374380" cy="2585323"/>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Dializa odstrani</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odpadne snovi in </a:t>
            </a:r>
          </a:p>
          <a:p>
            <a:pPr algn="ctr"/>
            <a:r>
              <a:rPr lang="sl-SI" sz="5400" dirty="0">
                <a:solidFill>
                  <a:schemeClr val="bg1">
                    <a:lumMod val="65000"/>
                  </a:schemeClr>
                </a:solidFill>
                <a:latin typeface="Arial" panose="020B0604020202020204" pitchFamily="34" charset="0"/>
                <a:cs typeface="Arial" panose="020B0604020202020204" pitchFamily="34" charset="0"/>
              </a:rPr>
              <a:t>presežek vode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8003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5997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929640"/>
            <a:ext cx="8374380" cy="923330"/>
          </a:xfrm>
          <a:prstGeom prst="rect">
            <a:avLst/>
          </a:prstGeom>
          <a:noFill/>
        </p:spPr>
        <p:txBody>
          <a:bodyPr wrap="square" rtlCol="0">
            <a:spAutoFit/>
          </a:bodyPr>
          <a:lstStyle/>
          <a:p>
            <a:pPr algn="ctr"/>
            <a:r>
              <a:rPr lang="nl-BE" sz="5400" dirty="0">
                <a:solidFill>
                  <a:schemeClr val="bg2">
                    <a:lumMod val="75000"/>
                  </a:schemeClr>
                </a:solidFill>
                <a:latin typeface="Arial" panose="020B0604020202020204" pitchFamily="34" charset="0"/>
                <a:cs typeface="Arial" panose="020B0604020202020204" pitchFamily="34" charset="0"/>
              </a:rPr>
              <a:t>Hemo</a:t>
            </a:r>
            <a:r>
              <a:rPr lang="nl-BE" sz="5400" dirty="0">
                <a:solidFill>
                  <a:srgbClr val="E63130"/>
                </a:solidFill>
                <a:latin typeface="Arial" panose="020B0604020202020204" pitchFamily="34" charset="0"/>
                <a:cs typeface="Arial" panose="020B0604020202020204" pitchFamily="34" charset="0"/>
              </a:rPr>
              <a:t>dial</a:t>
            </a:r>
            <a:r>
              <a:rPr lang="sl-SI" sz="5400" dirty="0" err="1">
                <a:solidFill>
                  <a:srgbClr val="E63130"/>
                </a:solidFill>
                <a:latin typeface="Arial" panose="020B0604020202020204" pitchFamily="34" charset="0"/>
                <a:cs typeface="Arial" panose="020B0604020202020204" pitchFamily="34" charset="0"/>
              </a:rPr>
              <a:t>iza</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1526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68" name="TextBox 67"/>
          <p:cNvSpPr txBox="1"/>
          <p:nvPr/>
        </p:nvSpPr>
        <p:spPr>
          <a:xfrm>
            <a:off x="278179" y="1758915"/>
            <a:ext cx="2963784" cy="1200329"/>
          </a:xfrm>
          <a:prstGeom prst="rect">
            <a:avLst/>
          </a:prstGeom>
          <a:noFill/>
        </p:spPr>
        <p:txBody>
          <a:bodyPr wrap="square" rtlCol="0">
            <a:spAutoFit/>
          </a:bodyPr>
          <a:lstStyle/>
          <a:p>
            <a:pPr algn="ctr"/>
            <a:r>
              <a:rPr lang="sl-SI" sz="3600" dirty="0">
                <a:solidFill>
                  <a:schemeClr val="bg2">
                    <a:lumMod val="75000"/>
                  </a:schemeClr>
                </a:solidFill>
                <a:latin typeface="Arial" panose="020B0604020202020204" pitchFamily="34" charset="0"/>
                <a:cs typeface="Arial" panose="020B0604020202020204" pitchFamily="34" charset="0"/>
              </a:rPr>
              <a:t>Umetna ledvica</a:t>
            </a:r>
            <a:endParaRPr lang="nl-BE" sz="3600" dirty="0">
              <a:solidFill>
                <a:schemeClr val="bg1">
                  <a:alpha val="50000"/>
                </a:schemeClr>
              </a:solidFill>
              <a:latin typeface="Arial" panose="020B0604020202020204" pitchFamily="34" charset="0"/>
              <a:cs typeface="Arial" panose="020B0604020202020204" pitchFamily="34" charset="0"/>
            </a:endParaRPr>
          </a:p>
        </p:txBody>
      </p:sp>
      <p:cxnSp>
        <p:nvCxnSpPr>
          <p:cNvPr id="79" name="Straight Arrow Connector 78"/>
          <p:cNvCxnSpPr/>
          <p:nvPr/>
        </p:nvCxnSpPr>
        <p:spPr>
          <a:xfrm rot="16200000" flipH="1">
            <a:off x="1454727" y="3105397"/>
            <a:ext cx="510640" cy="142503"/>
          </a:xfrm>
          <a:prstGeom prst="straightConnector1">
            <a:avLst/>
          </a:prstGeom>
          <a:ln w="381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Raven puščični povezovalnik 2">
            <a:extLst>
              <a:ext uri="{FF2B5EF4-FFF2-40B4-BE49-F238E27FC236}">
                <a16:creationId xmlns:a16="http://schemas.microsoft.com/office/drawing/2014/main" id="{E0CCA95C-10C7-4DE7-820A-7F89164DFF56}"/>
              </a:ext>
            </a:extLst>
          </p:cNvPr>
          <p:cNvCxnSpPr>
            <a:cxnSpLocks/>
          </p:cNvCxnSpPr>
          <p:nvPr/>
        </p:nvCxnSpPr>
        <p:spPr>
          <a:xfrm>
            <a:off x="1443038" y="2957513"/>
            <a:ext cx="195757" cy="4333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95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93420"/>
            <a:ext cx="8374380" cy="923330"/>
          </a:xfrm>
          <a:prstGeom prst="rect">
            <a:avLst/>
          </a:prstGeom>
          <a:noFill/>
        </p:spPr>
        <p:txBody>
          <a:bodyPr wrap="square" rtlCol="0">
            <a:spAutoFit/>
          </a:bodyPr>
          <a:lstStyle/>
          <a:p>
            <a:pPr algn="ctr"/>
            <a:r>
              <a:rPr lang="nl-BE" sz="5400" dirty="0">
                <a:solidFill>
                  <a:srgbClr val="E63130"/>
                </a:solidFill>
                <a:latin typeface="Arial" panose="020B0604020202020204" pitchFamily="34" charset="0"/>
                <a:cs typeface="Arial" panose="020B0604020202020204" pitchFamily="34" charset="0"/>
              </a:rPr>
              <a:t> </a:t>
            </a:r>
            <a:r>
              <a:rPr lang="sl-SI" sz="5400" dirty="0" err="1">
                <a:solidFill>
                  <a:schemeClr val="bg2">
                    <a:lumMod val="75000"/>
                  </a:schemeClr>
                </a:solidFill>
                <a:latin typeface="Arial" panose="020B0604020202020204" pitchFamily="34" charset="0"/>
                <a:cs typeface="Arial" panose="020B0604020202020204" pitchFamily="34" charset="0"/>
              </a:rPr>
              <a:t>Peritonealna</a:t>
            </a:r>
            <a:r>
              <a:rPr lang="nl-BE" sz="5400" dirty="0">
                <a:solidFill>
                  <a:srgbClr val="E63130"/>
                </a:solidFill>
                <a:latin typeface="Arial" panose="020B0604020202020204" pitchFamily="34" charset="0"/>
                <a:cs typeface="Arial" panose="020B0604020202020204" pitchFamily="34" charset="0"/>
              </a:rPr>
              <a:t> dial</a:t>
            </a:r>
            <a:r>
              <a:rPr lang="sl-SI" sz="5400" dirty="0" err="1">
                <a:solidFill>
                  <a:srgbClr val="E63130"/>
                </a:solidFill>
                <a:latin typeface="Arial" panose="020B0604020202020204" pitchFamily="34" charset="0"/>
                <a:cs typeface="Arial" panose="020B0604020202020204" pitchFamily="34" charset="0"/>
              </a:rPr>
              <a:t>iza</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2804046" y="1754265"/>
            <a:ext cx="4443385" cy="4703766"/>
            <a:chOff x="2652697" y="1829940"/>
            <a:chExt cx="4443385" cy="4703766"/>
          </a:xfrm>
        </p:grpSpPr>
        <p:grpSp>
          <p:nvGrpSpPr>
            <p:cNvPr id="3" name="Group 4"/>
            <p:cNvGrpSpPr>
              <a:grpSpLocks noChangeAspect="1"/>
            </p:cNvGrpSpPr>
            <p:nvPr/>
          </p:nvGrpSpPr>
          <p:grpSpPr bwMode="auto">
            <a:xfrm>
              <a:off x="2652697" y="1829940"/>
              <a:ext cx="4443385" cy="4608516"/>
              <a:chOff x="1671" y="1256"/>
              <a:chExt cx="2799" cy="2903"/>
            </a:xfrm>
          </p:grpSpPr>
          <p:sp>
            <p:nvSpPr>
              <p:cNvPr id="6" name="Oval 5"/>
              <p:cNvSpPr>
                <a:spLocks noChangeArrowheads="1"/>
              </p:cNvSpPr>
              <p:nvPr/>
            </p:nvSpPr>
            <p:spPr bwMode="auto">
              <a:xfrm>
                <a:off x="2539" y="3299"/>
                <a:ext cx="1088" cy="40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6"/>
              <p:cNvSpPr>
                <a:spLocks/>
              </p:cNvSpPr>
              <p:nvPr/>
            </p:nvSpPr>
            <p:spPr bwMode="auto">
              <a:xfrm>
                <a:off x="2526" y="2038"/>
                <a:ext cx="553" cy="168"/>
              </a:xfrm>
              <a:custGeom>
                <a:avLst/>
                <a:gdLst>
                  <a:gd name="T0" fmla="*/ 4 w 128"/>
                  <a:gd name="T1" fmla="*/ 3 h 39"/>
                  <a:gd name="T2" fmla="*/ 101 w 128"/>
                  <a:gd name="T3" fmla="*/ 21 h 39"/>
                  <a:gd name="T4" fmla="*/ 122 w 128"/>
                  <a:gd name="T5" fmla="*/ 0 h 39"/>
                  <a:gd name="T6" fmla="*/ 55 w 128"/>
                  <a:gd name="T7" fmla="*/ 36 h 39"/>
                  <a:gd name="T8" fmla="*/ 4 w 128"/>
                  <a:gd name="T9" fmla="*/ 3 h 39"/>
                </a:gdLst>
                <a:ahLst/>
                <a:cxnLst>
                  <a:cxn ang="0">
                    <a:pos x="T0" y="T1"/>
                  </a:cxn>
                  <a:cxn ang="0">
                    <a:pos x="T2" y="T3"/>
                  </a:cxn>
                  <a:cxn ang="0">
                    <a:pos x="T4" y="T5"/>
                  </a:cxn>
                  <a:cxn ang="0">
                    <a:pos x="T6" y="T7"/>
                  </a:cxn>
                  <a:cxn ang="0">
                    <a:pos x="T8" y="T9"/>
                  </a:cxn>
                </a:cxnLst>
                <a:rect l="0" t="0" r="r" b="b"/>
                <a:pathLst>
                  <a:path w="128" h="39">
                    <a:moveTo>
                      <a:pt x="4" y="3"/>
                    </a:moveTo>
                    <a:cubicBezTo>
                      <a:pt x="5" y="3"/>
                      <a:pt x="22" y="33"/>
                      <a:pt x="101" y="21"/>
                    </a:cubicBezTo>
                    <a:cubicBezTo>
                      <a:pt x="113" y="19"/>
                      <a:pt x="118" y="12"/>
                      <a:pt x="122" y="0"/>
                    </a:cubicBezTo>
                    <a:cubicBezTo>
                      <a:pt x="122" y="0"/>
                      <a:pt x="128" y="39"/>
                      <a:pt x="55" y="36"/>
                    </a:cubicBezTo>
                    <a:cubicBezTo>
                      <a:pt x="0" y="34"/>
                      <a:pt x="4" y="3"/>
                      <a:pt x="4" y="3"/>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5F7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28"/>
              <p:cNvSpPr>
                <a:spLocks/>
              </p:cNvSpPr>
              <p:nvPr/>
            </p:nvSpPr>
            <p:spPr bwMode="auto">
              <a:xfrm>
                <a:off x="2902" y="1891"/>
                <a:ext cx="56" cy="39"/>
              </a:xfrm>
              <a:custGeom>
                <a:avLst/>
                <a:gdLst>
                  <a:gd name="T0" fmla="*/ 0 w 13"/>
                  <a:gd name="T1" fmla="*/ 9 h 9"/>
                  <a:gd name="T2" fmla="*/ 8 w 13"/>
                  <a:gd name="T3" fmla="*/ 1 h 9"/>
                  <a:gd name="T4" fmla="*/ 13 w 13"/>
                  <a:gd name="T5" fmla="*/ 4 h 9"/>
                  <a:gd name="T6" fmla="*/ 0 w 13"/>
                  <a:gd name="T7" fmla="*/ 9 h 9"/>
                </a:gdLst>
                <a:ahLst/>
                <a:cxnLst>
                  <a:cxn ang="0">
                    <a:pos x="T0" y="T1"/>
                  </a:cxn>
                  <a:cxn ang="0">
                    <a:pos x="T2" y="T3"/>
                  </a:cxn>
                  <a:cxn ang="0">
                    <a:pos x="T4" y="T5"/>
                  </a:cxn>
                  <a:cxn ang="0">
                    <a:pos x="T6" y="T7"/>
                  </a:cxn>
                </a:cxnLst>
                <a:rect l="0" t="0" r="r" b="b"/>
                <a:pathLst>
                  <a:path w="13" h="9">
                    <a:moveTo>
                      <a:pt x="0" y="9"/>
                    </a:moveTo>
                    <a:cubicBezTo>
                      <a:pt x="0" y="7"/>
                      <a:pt x="4" y="0"/>
                      <a:pt x="8" y="1"/>
                    </a:cubicBezTo>
                    <a:cubicBezTo>
                      <a:pt x="13" y="1"/>
                      <a:pt x="13" y="4"/>
                      <a:pt x="13" y="4"/>
                    </a:cubicBezTo>
                    <a:lnTo>
                      <a:pt x="0" y="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9"/>
              <p:cNvSpPr>
                <a:spLocks/>
              </p:cNvSpPr>
              <p:nvPr/>
            </p:nvSpPr>
            <p:spPr bwMode="auto">
              <a:xfrm>
                <a:off x="2785" y="1947"/>
                <a:ext cx="207" cy="82"/>
              </a:xfrm>
              <a:custGeom>
                <a:avLst/>
                <a:gdLst>
                  <a:gd name="T0" fmla="*/ 3 w 48"/>
                  <a:gd name="T1" fmla="*/ 15 h 19"/>
                  <a:gd name="T2" fmla="*/ 47 w 48"/>
                  <a:gd name="T3" fmla="*/ 1 h 19"/>
                  <a:gd name="T4" fmla="*/ 46 w 48"/>
                  <a:gd name="T5" fmla="*/ 4 h 19"/>
                  <a:gd name="T6" fmla="*/ 3 w 48"/>
                  <a:gd name="T7" fmla="*/ 17 h 19"/>
                  <a:gd name="T8" fmla="*/ 3 w 48"/>
                  <a:gd name="T9" fmla="*/ 15 h 19"/>
                </a:gdLst>
                <a:ahLst/>
                <a:cxnLst>
                  <a:cxn ang="0">
                    <a:pos x="T0" y="T1"/>
                  </a:cxn>
                  <a:cxn ang="0">
                    <a:pos x="T2" y="T3"/>
                  </a:cxn>
                  <a:cxn ang="0">
                    <a:pos x="T4" y="T5"/>
                  </a:cxn>
                  <a:cxn ang="0">
                    <a:pos x="T6" y="T7"/>
                  </a:cxn>
                  <a:cxn ang="0">
                    <a:pos x="T8" y="T9"/>
                  </a:cxn>
                </a:cxnLst>
                <a:rect l="0" t="0" r="r" b="b"/>
                <a:pathLst>
                  <a:path w="48" h="19">
                    <a:moveTo>
                      <a:pt x="3" y="15"/>
                    </a:moveTo>
                    <a:cubicBezTo>
                      <a:pt x="3" y="15"/>
                      <a:pt x="32" y="16"/>
                      <a:pt x="47" y="1"/>
                    </a:cubicBezTo>
                    <a:cubicBezTo>
                      <a:pt x="47" y="1"/>
                      <a:pt x="48" y="0"/>
                      <a:pt x="46" y="4"/>
                    </a:cubicBezTo>
                    <a:cubicBezTo>
                      <a:pt x="44" y="9"/>
                      <a:pt x="30" y="19"/>
                      <a:pt x="3" y="17"/>
                    </a:cubicBezTo>
                    <a:cubicBezTo>
                      <a:pt x="3" y="17"/>
                      <a:pt x="0" y="17"/>
                      <a:pt x="3" y="15"/>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30"/>
              <p:cNvSpPr>
                <a:spLocks/>
              </p:cNvSpPr>
              <p:nvPr/>
            </p:nvSpPr>
            <p:spPr bwMode="auto">
              <a:xfrm>
                <a:off x="2897" y="1766"/>
                <a:ext cx="87" cy="56"/>
              </a:xfrm>
              <a:custGeom>
                <a:avLst/>
                <a:gdLst>
                  <a:gd name="T0" fmla="*/ 2 w 20"/>
                  <a:gd name="T1" fmla="*/ 13 h 13"/>
                  <a:gd name="T2" fmla="*/ 2 w 20"/>
                  <a:gd name="T3" fmla="*/ 13 h 13"/>
                  <a:gd name="T4" fmla="*/ 0 w 20"/>
                  <a:gd name="T5" fmla="*/ 10 h 13"/>
                  <a:gd name="T6" fmla="*/ 9 w 20"/>
                  <a:gd name="T7" fmla="*/ 1 h 13"/>
                  <a:gd name="T8" fmla="*/ 20 w 20"/>
                  <a:gd name="T9" fmla="*/ 7 h 13"/>
                  <a:gd name="T10" fmla="*/ 19 w 20"/>
                  <a:gd name="T11" fmla="*/ 9 h 13"/>
                  <a:gd name="T12" fmla="*/ 16 w 20"/>
                  <a:gd name="T13" fmla="*/ 8 h 13"/>
                  <a:gd name="T14" fmla="*/ 9 w 20"/>
                  <a:gd name="T15" fmla="*/ 5 h 13"/>
                  <a:gd name="T16" fmla="*/ 4 w 20"/>
                  <a:gd name="T17" fmla="*/ 11 h 13"/>
                  <a:gd name="T18" fmla="*/ 2 w 2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2" y="13"/>
                    </a:moveTo>
                    <a:cubicBezTo>
                      <a:pt x="2" y="13"/>
                      <a:pt x="2" y="13"/>
                      <a:pt x="2" y="13"/>
                    </a:cubicBezTo>
                    <a:cubicBezTo>
                      <a:pt x="1" y="12"/>
                      <a:pt x="0" y="11"/>
                      <a:pt x="0" y="10"/>
                    </a:cubicBezTo>
                    <a:cubicBezTo>
                      <a:pt x="0" y="8"/>
                      <a:pt x="3" y="2"/>
                      <a:pt x="9" y="1"/>
                    </a:cubicBezTo>
                    <a:cubicBezTo>
                      <a:pt x="15" y="0"/>
                      <a:pt x="19" y="4"/>
                      <a:pt x="20" y="7"/>
                    </a:cubicBezTo>
                    <a:cubicBezTo>
                      <a:pt x="20" y="8"/>
                      <a:pt x="20" y="9"/>
                      <a:pt x="19" y="9"/>
                    </a:cubicBezTo>
                    <a:cubicBezTo>
                      <a:pt x="18" y="10"/>
                      <a:pt x="17" y="9"/>
                      <a:pt x="16" y="8"/>
                    </a:cubicBezTo>
                    <a:cubicBezTo>
                      <a:pt x="16" y="8"/>
                      <a:pt x="14" y="4"/>
                      <a:pt x="9" y="5"/>
                    </a:cubicBezTo>
                    <a:cubicBezTo>
                      <a:pt x="5" y="6"/>
                      <a:pt x="4" y="11"/>
                      <a:pt x="4" y="11"/>
                    </a:cubicBezTo>
                    <a:cubicBezTo>
                      <a:pt x="4" y="12"/>
                      <a:pt x="3" y="13"/>
                      <a:pt x="2" y="13"/>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31"/>
              <p:cNvSpPr>
                <a:spLocks/>
              </p:cNvSpPr>
              <p:nvPr/>
            </p:nvSpPr>
            <p:spPr bwMode="auto">
              <a:xfrm>
                <a:off x="2643" y="1822"/>
                <a:ext cx="129" cy="86"/>
              </a:xfrm>
              <a:custGeom>
                <a:avLst/>
                <a:gdLst>
                  <a:gd name="T0" fmla="*/ 2 w 30"/>
                  <a:gd name="T1" fmla="*/ 20 h 20"/>
                  <a:gd name="T2" fmla="*/ 2 w 30"/>
                  <a:gd name="T3" fmla="*/ 20 h 20"/>
                  <a:gd name="T4" fmla="*/ 0 w 30"/>
                  <a:gd name="T5" fmla="*/ 18 h 20"/>
                  <a:gd name="T6" fmla="*/ 12 w 30"/>
                  <a:gd name="T7" fmla="*/ 2 h 20"/>
                  <a:gd name="T8" fmla="*/ 30 w 30"/>
                  <a:gd name="T9" fmla="*/ 9 h 20"/>
                  <a:gd name="T10" fmla="*/ 29 w 30"/>
                  <a:gd name="T11" fmla="*/ 11 h 20"/>
                  <a:gd name="T12" fmla="*/ 26 w 30"/>
                  <a:gd name="T13" fmla="*/ 11 h 20"/>
                  <a:gd name="T14" fmla="*/ 13 w 30"/>
                  <a:gd name="T15" fmla="*/ 6 h 20"/>
                  <a:gd name="T16" fmla="*/ 4 w 30"/>
                  <a:gd name="T17" fmla="*/ 18 h 20"/>
                  <a:gd name="T18" fmla="*/ 2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2" y="20"/>
                    </a:moveTo>
                    <a:cubicBezTo>
                      <a:pt x="2" y="20"/>
                      <a:pt x="2" y="20"/>
                      <a:pt x="2" y="20"/>
                    </a:cubicBezTo>
                    <a:cubicBezTo>
                      <a:pt x="1" y="20"/>
                      <a:pt x="0" y="19"/>
                      <a:pt x="0" y="18"/>
                    </a:cubicBezTo>
                    <a:cubicBezTo>
                      <a:pt x="0" y="14"/>
                      <a:pt x="3" y="5"/>
                      <a:pt x="12" y="2"/>
                    </a:cubicBezTo>
                    <a:cubicBezTo>
                      <a:pt x="21" y="0"/>
                      <a:pt x="27" y="5"/>
                      <a:pt x="30" y="9"/>
                    </a:cubicBezTo>
                    <a:cubicBezTo>
                      <a:pt x="30" y="10"/>
                      <a:pt x="30" y="11"/>
                      <a:pt x="29" y="11"/>
                    </a:cubicBezTo>
                    <a:cubicBezTo>
                      <a:pt x="28" y="12"/>
                      <a:pt x="27" y="12"/>
                      <a:pt x="26" y="11"/>
                    </a:cubicBezTo>
                    <a:cubicBezTo>
                      <a:pt x="26" y="11"/>
                      <a:pt x="21" y="4"/>
                      <a:pt x="13" y="6"/>
                    </a:cubicBezTo>
                    <a:cubicBezTo>
                      <a:pt x="4" y="9"/>
                      <a:pt x="4" y="18"/>
                      <a:pt x="4" y="18"/>
                    </a:cubicBezTo>
                    <a:cubicBezTo>
                      <a:pt x="4" y="19"/>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45"/>
              <p:cNvSpPr>
                <a:spLocks/>
              </p:cNvSpPr>
              <p:nvPr/>
            </p:nvSpPr>
            <p:spPr bwMode="auto">
              <a:xfrm>
                <a:off x="2174" y="2826"/>
                <a:ext cx="630" cy="833"/>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Rectangle 46"/>
              <p:cNvSpPr>
                <a:spLocks noChangeArrowheads="1"/>
              </p:cNvSpPr>
              <p:nvPr/>
            </p:nvSpPr>
            <p:spPr bwMode="auto">
              <a:xfrm>
                <a:off x="1917" y="1256"/>
                <a:ext cx="39" cy="2903"/>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3DC6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rot="10800000">
              <a:off x="3271478" y="5566917"/>
              <a:ext cx="534984" cy="966789"/>
              <a:chOff x="2836846" y="4716464"/>
              <a:chExt cx="534984" cy="966789"/>
            </a:xfrm>
          </p:grpSpPr>
          <p:sp>
            <p:nvSpPr>
              <p:cNvPr id="74"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5" name="Group 4"/>
          <p:cNvGrpSpPr/>
          <p:nvPr/>
        </p:nvGrpSpPr>
        <p:grpSpPr>
          <a:xfrm rot="10800000">
            <a:off x="3477595" y="5689680"/>
            <a:ext cx="404810" cy="692151"/>
            <a:chOff x="3456164" y="5670630"/>
            <a:chExt cx="404810" cy="692151"/>
          </a:xfrm>
        </p:grpSpPr>
        <p:sp>
          <p:nvSpPr>
            <p:cNvPr id="103" name="Freeform 52"/>
            <p:cNvSpPr>
              <a:spLocks/>
            </p:cNvSpPr>
            <p:nvPr/>
          </p:nvSpPr>
          <p:spPr bwMode="auto">
            <a:xfrm rot="10800000">
              <a:off x="3456164" y="5670630"/>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8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53"/>
            <p:cNvSpPr>
              <a:spLocks/>
            </p:cNvSpPr>
            <p:nvPr/>
          </p:nvSpPr>
          <p:spPr bwMode="auto">
            <a:xfrm rot="10800000">
              <a:off x="3456164" y="5978606"/>
              <a:ext cx="404810" cy="384175"/>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Oval 62"/>
            <p:cNvSpPr>
              <a:spLocks noChangeArrowheads="1"/>
            </p:cNvSpPr>
            <p:nvPr/>
          </p:nvSpPr>
          <p:spPr bwMode="auto">
            <a:xfrm rot="10800000">
              <a:off x="3532363" y="5930980"/>
              <a:ext cx="47625" cy="4762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Oval 63"/>
            <p:cNvSpPr>
              <a:spLocks noChangeArrowheads="1"/>
            </p:cNvSpPr>
            <p:nvPr/>
          </p:nvSpPr>
          <p:spPr bwMode="auto">
            <a:xfrm rot="10800000">
              <a:off x="3621263" y="5862718"/>
              <a:ext cx="41275" cy="4127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Oval 64"/>
            <p:cNvSpPr>
              <a:spLocks noChangeArrowheads="1"/>
            </p:cNvSpPr>
            <p:nvPr/>
          </p:nvSpPr>
          <p:spPr bwMode="auto">
            <a:xfrm rot="10800000">
              <a:off x="3518076" y="5821442"/>
              <a:ext cx="34925" cy="333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Oval 65"/>
            <p:cNvSpPr>
              <a:spLocks noChangeArrowheads="1"/>
            </p:cNvSpPr>
            <p:nvPr/>
          </p:nvSpPr>
          <p:spPr bwMode="auto">
            <a:xfrm rot="10800000">
              <a:off x="3730800" y="5862717"/>
              <a:ext cx="1428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Oval 66"/>
            <p:cNvSpPr>
              <a:spLocks noChangeArrowheads="1"/>
            </p:cNvSpPr>
            <p:nvPr/>
          </p:nvSpPr>
          <p:spPr bwMode="auto">
            <a:xfrm rot="10800000">
              <a:off x="3668888" y="5745242"/>
              <a:ext cx="26987" cy="2698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Oval 67"/>
            <p:cNvSpPr>
              <a:spLocks noChangeArrowheads="1"/>
            </p:cNvSpPr>
            <p:nvPr/>
          </p:nvSpPr>
          <p:spPr bwMode="auto">
            <a:xfrm rot="10800000">
              <a:off x="3703813" y="5916692"/>
              <a:ext cx="2063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69"/>
            <p:cNvSpPr>
              <a:spLocks/>
            </p:cNvSpPr>
            <p:nvPr/>
          </p:nvSpPr>
          <p:spPr bwMode="auto">
            <a:xfrm rot="10800000">
              <a:off x="3484739" y="6273880"/>
              <a:ext cx="349248" cy="68263"/>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4603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118524"/>
            <a:ext cx="9144000" cy="3283865"/>
          </a:xfrm>
          <a:prstGeom prst="rect">
            <a:avLst/>
          </a:pr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1588770"/>
            <a:ext cx="8374380" cy="923330"/>
          </a:xfrm>
          <a:prstGeom prst="rect">
            <a:avLst/>
          </a:prstGeom>
          <a:noFill/>
        </p:spPr>
        <p:txBody>
          <a:bodyPr wrap="square" rtlCol="0">
            <a:spAutoFit/>
          </a:bodyPr>
          <a:lstStyle/>
          <a:p>
            <a:pPr algn="ctr"/>
            <a:r>
              <a:rPr lang="sl-SI" sz="5400" dirty="0">
                <a:solidFill>
                  <a:schemeClr val="bg2">
                    <a:lumMod val="75000"/>
                  </a:schemeClr>
                </a:solidFill>
                <a:latin typeface="Arial" panose="020B0604020202020204" pitchFamily="34" charset="0"/>
                <a:cs typeface="Arial" panose="020B0604020202020204" pitchFamily="34" charset="0"/>
              </a:rPr>
              <a:t>Presaditev</a:t>
            </a:r>
            <a:r>
              <a:rPr lang="nl-BE" sz="5400" dirty="0">
                <a:solidFill>
                  <a:schemeClr val="bg2">
                    <a:lumMod val="75000"/>
                  </a:schemeClr>
                </a:solidFill>
                <a:latin typeface="Arial" panose="020B0604020202020204" pitchFamily="34" charset="0"/>
                <a:cs typeface="Arial" panose="020B0604020202020204" pitchFamily="34" charset="0"/>
              </a:rPr>
              <a:t> </a:t>
            </a:r>
            <a:r>
              <a:rPr lang="sl-SI" sz="5400" dirty="0">
                <a:solidFill>
                  <a:srgbClr val="E63130"/>
                </a:solidFill>
                <a:latin typeface="Arial" panose="020B0604020202020204" pitchFamily="34" charset="0"/>
                <a:cs typeface="Arial" panose="020B0604020202020204" pitchFamily="34" charset="0"/>
              </a:rPr>
              <a:t>ledvice</a:t>
            </a:r>
            <a:endParaRPr lang="nl-BE" sz="5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5"/>
          <p:cNvSpPr>
            <a:spLocks/>
          </p:cNvSpPr>
          <p:nvPr/>
        </p:nvSpPr>
        <p:spPr bwMode="auto">
          <a:xfrm>
            <a:off x="6034089" y="5997576"/>
            <a:ext cx="334963" cy="169863"/>
          </a:xfrm>
          <a:custGeom>
            <a:avLst/>
            <a:gdLst>
              <a:gd name="T0" fmla="*/ 210 w 211"/>
              <a:gd name="T1" fmla="*/ 0 h 107"/>
              <a:gd name="T2" fmla="*/ 211 w 211"/>
              <a:gd name="T3" fmla="*/ 95 h 107"/>
              <a:gd name="T4" fmla="*/ 106 w 211"/>
              <a:gd name="T5" fmla="*/ 107 h 107"/>
              <a:gd name="T6" fmla="*/ 1 w 211"/>
              <a:gd name="T7" fmla="*/ 97 h 107"/>
              <a:gd name="T8" fmla="*/ 0 w 211"/>
              <a:gd name="T9" fmla="*/ 2 h 107"/>
              <a:gd name="T10" fmla="*/ 210 w 211"/>
              <a:gd name="T11" fmla="*/ 0 h 107"/>
            </a:gdLst>
            <a:ahLst/>
            <a:cxnLst>
              <a:cxn ang="0">
                <a:pos x="T0" y="T1"/>
              </a:cxn>
              <a:cxn ang="0">
                <a:pos x="T2" y="T3"/>
              </a:cxn>
              <a:cxn ang="0">
                <a:pos x="T4" y="T5"/>
              </a:cxn>
              <a:cxn ang="0">
                <a:pos x="T6" y="T7"/>
              </a:cxn>
              <a:cxn ang="0">
                <a:pos x="T8" y="T9"/>
              </a:cxn>
              <a:cxn ang="0">
                <a:pos x="T10" y="T11"/>
              </a:cxn>
            </a:cxnLst>
            <a:rect l="0" t="0" r="r" b="b"/>
            <a:pathLst>
              <a:path w="211" h="107">
                <a:moveTo>
                  <a:pt x="210" y="0"/>
                </a:moveTo>
                <a:lnTo>
                  <a:pt x="211" y="95"/>
                </a:lnTo>
                <a:lnTo>
                  <a:pt x="106" y="107"/>
                </a:lnTo>
                <a:lnTo>
                  <a:pt x="1" y="97"/>
                </a:lnTo>
                <a:lnTo>
                  <a:pt x="0" y="2"/>
                </a:lnTo>
                <a:lnTo>
                  <a:pt x="210"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6035676" y="6148389"/>
            <a:ext cx="333375" cy="155575"/>
          </a:xfrm>
          <a:custGeom>
            <a:avLst/>
            <a:gdLst>
              <a:gd name="T0" fmla="*/ 210 w 210"/>
              <a:gd name="T1" fmla="*/ 96 h 98"/>
              <a:gd name="T2" fmla="*/ 0 w 210"/>
              <a:gd name="T3" fmla="*/ 98 h 98"/>
              <a:gd name="T4" fmla="*/ 0 w 210"/>
              <a:gd name="T5" fmla="*/ 2 h 98"/>
              <a:gd name="T6" fmla="*/ 210 w 210"/>
              <a:gd name="T7" fmla="*/ 0 h 98"/>
              <a:gd name="T8" fmla="*/ 210 w 210"/>
              <a:gd name="T9" fmla="*/ 96 h 98"/>
            </a:gdLst>
            <a:ahLst/>
            <a:cxnLst>
              <a:cxn ang="0">
                <a:pos x="T0" y="T1"/>
              </a:cxn>
              <a:cxn ang="0">
                <a:pos x="T2" y="T3"/>
              </a:cxn>
              <a:cxn ang="0">
                <a:pos x="T4" y="T5"/>
              </a:cxn>
              <a:cxn ang="0">
                <a:pos x="T6" y="T7"/>
              </a:cxn>
              <a:cxn ang="0">
                <a:pos x="T8" y="T9"/>
              </a:cxn>
            </a:cxnLst>
            <a:rect l="0" t="0" r="r" b="b"/>
            <a:pathLst>
              <a:path w="210" h="98">
                <a:moveTo>
                  <a:pt x="210" y="96"/>
                </a:moveTo>
                <a:lnTo>
                  <a:pt x="0" y="98"/>
                </a:lnTo>
                <a:lnTo>
                  <a:pt x="0" y="2"/>
                </a:lnTo>
                <a:lnTo>
                  <a:pt x="210" y="0"/>
                </a:lnTo>
                <a:lnTo>
                  <a:pt x="210" y="9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4741864" y="5822951"/>
            <a:ext cx="1473200" cy="652463"/>
          </a:xfrm>
          <a:custGeom>
            <a:avLst/>
            <a:gdLst>
              <a:gd name="T0" fmla="*/ 1066 w 1148"/>
              <a:gd name="T1" fmla="*/ 144 h 508"/>
              <a:gd name="T2" fmla="*/ 1126 w 1148"/>
              <a:gd name="T3" fmla="*/ 353 h 508"/>
              <a:gd name="T4" fmla="*/ 962 w 1148"/>
              <a:gd name="T5" fmla="*/ 500 h 508"/>
              <a:gd name="T6" fmla="*/ 132 w 1148"/>
              <a:gd name="T7" fmla="*/ 508 h 508"/>
              <a:gd name="T8" fmla="*/ 15 w 1148"/>
              <a:gd name="T9" fmla="*/ 500 h 508"/>
              <a:gd name="T10" fmla="*/ 0 w 1148"/>
              <a:gd name="T11" fmla="*/ 0 h 508"/>
              <a:gd name="T12" fmla="*/ 900 w 1148"/>
              <a:gd name="T13" fmla="*/ 1 h 508"/>
              <a:gd name="T14" fmla="*/ 1066 w 1148"/>
              <a:gd name="T15" fmla="*/ 144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508">
                <a:moveTo>
                  <a:pt x="1066" y="144"/>
                </a:moveTo>
                <a:cubicBezTo>
                  <a:pt x="1126" y="353"/>
                  <a:pt x="1126" y="353"/>
                  <a:pt x="1126" y="353"/>
                </a:cubicBezTo>
                <a:cubicBezTo>
                  <a:pt x="1148" y="428"/>
                  <a:pt x="1068" y="498"/>
                  <a:pt x="962" y="500"/>
                </a:cubicBezTo>
                <a:cubicBezTo>
                  <a:pt x="132" y="508"/>
                  <a:pt x="132" y="508"/>
                  <a:pt x="132" y="508"/>
                </a:cubicBezTo>
                <a:cubicBezTo>
                  <a:pt x="15" y="500"/>
                  <a:pt x="15" y="500"/>
                  <a:pt x="15" y="500"/>
                </a:cubicBezTo>
                <a:cubicBezTo>
                  <a:pt x="0" y="0"/>
                  <a:pt x="0" y="0"/>
                  <a:pt x="0" y="0"/>
                </a:cubicBezTo>
                <a:cubicBezTo>
                  <a:pt x="900" y="1"/>
                  <a:pt x="900" y="1"/>
                  <a:pt x="900" y="1"/>
                </a:cubicBezTo>
                <a:cubicBezTo>
                  <a:pt x="1005" y="0"/>
                  <a:pt x="1047" y="63"/>
                  <a:pt x="1066" y="14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255" name="Group 6254"/>
          <p:cNvGrpSpPr/>
          <p:nvPr/>
        </p:nvGrpSpPr>
        <p:grpSpPr>
          <a:xfrm>
            <a:off x="2319339" y="-523471"/>
            <a:ext cx="4430713" cy="1841500"/>
            <a:chOff x="2319339" y="428626"/>
            <a:chExt cx="4430713" cy="1841500"/>
          </a:xfrm>
        </p:grpSpPr>
        <p:sp>
          <p:nvSpPr>
            <p:cNvPr id="28" name="Freeform 12"/>
            <p:cNvSpPr>
              <a:spLocks/>
            </p:cNvSpPr>
            <p:nvPr/>
          </p:nvSpPr>
          <p:spPr bwMode="auto">
            <a:xfrm>
              <a:off x="2319339" y="993776"/>
              <a:ext cx="4430713" cy="650875"/>
            </a:xfrm>
            <a:custGeom>
              <a:avLst/>
              <a:gdLst>
                <a:gd name="T0" fmla="*/ 2791 w 2791"/>
                <a:gd name="T1" fmla="*/ 410 h 410"/>
                <a:gd name="T2" fmla="*/ 0 w 2791"/>
                <a:gd name="T3" fmla="*/ 410 h 410"/>
                <a:gd name="T4" fmla="*/ 80 w 2791"/>
                <a:gd name="T5" fmla="*/ 0 h 410"/>
                <a:gd name="T6" fmla="*/ 2712 w 2791"/>
                <a:gd name="T7" fmla="*/ 0 h 410"/>
                <a:gd name="T8" fmla="*/ 2791 w 2791"/>
                <a:gd name="T9" fmla="*/ 410 h 410"/>
              </a:gdLst>
              <a:ahLst/>
              <a:cxnLst>
                <a:cxn ang="0">
                  <a:pos x="T0" y="T1"/>
                </a:cxn>
                <a:cxn ang="0">
                  <a:pos x="T2" y="T3"/>
                </a:cxn>
                <a:cxn ang="0">
                  <a:pos x="T4" y="T5"/>
                </a:cxn>
                <a:cxn ang="0">
                  <a:pos x="T6" y="T7"/>
                </a:cxn>
                <a:cxn ang="0">
                  <a:pos x="T8" y="T9"/>
                </a:cxn>
              </a:cxnLst>
              <a:rect l="0" t="0" r="r" b="b"/>
              <a:pathLst>
                <a:path w="2791" h="410">
                  <a:moveTo>
                    <a:pt x="2791" y="410"/>
                  </a:moveTo>
                  <a:lnTo>
                    <a:pt x="0" y="410"/>
                  </a:lnTo>
                  <a:lnTo>
                    <a:pt x="80" y="0"/>
                  </a:lnTo>
                  <a:lnTo>
                    <a:pt x="2712" y="0"/>
                  </a:lnTo>
                  <a:lnTo>
                    <a:pt x="2791" y="41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3"/>
            <p:cNvSpPr>
              <a:spLocks noChangeArrowheads="1"/>
            </p:cNvSpPr>
            <p:nvPr/>
          </p:nvSpPr>
          <p:spPr bwMode="auto">
            <a:xfrm>
              <a:off x="2444751" y="428626"/>
              <a:ext cx="4179888" cy="118110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4"/>
            <p:cNvSpPr>
              <a:spLocks noChangeArrowheads="1"/>
            </p:cNvSpPr>
            <p:nvPr/>
          </p:nvSpPr>
          <p:spPr bwMode="auto">
            <a:xfrm>
              <a:off x="2319339" y="1019176"/>
              <a:ext cx="4430713" cy="1250950"/>
            </a:xfrm>
            <a:prstGeom prst="ellipse">
              <a:avLst/>
            </a:pr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5"/>
            <p:cNvSpPr>
              <a:spLocks noChangeArrowheads="1"/>
            </p:cNvSpPr>
            <p:nvPr/>
          </p:nvSpPr>
          <p:spPr bwMode="auto">
            <a:xfrm>
              <a:off x="4140201" y="1090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6"/>
            <p:cNvSpPr>
              <a:spLocks noChangeArrowheads="1"/>
            </p:cNvSpPr>
            <p:nvPr/>
          </p:nvSpPr>
          <p:spPr bwMode="auto">
            <a:xfrm>
              <a:off x="4181476" y="1114426"/>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Oval 17"/>
            <p:cNvSpPr>
              <a:spLocks noChangeArrowheads="1"/>
            </p:cNvSpPr>
            <p:nvPr/>
          </p:nvSpPr>
          <p:spPr bwMode="auto">
            <a:xfrm>
              <a:off x="4140201" y="1952626"/>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Oval 18"/>
            <p:cNvSpPr>
              <a:spLocks noChangeArrowheads="1"/>
            </p:cNvSpPr>
            <p:nvPr/>
          </p:nvSpPr>
          <p:spPr bwMode="auto">
            <a:xfrm>
              <a:off x="4181476" y="1976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Oval 19"/>
            <p:cNvSpPr>
              <a:spLocks noChangeArrowheads="1"/>
            </p:cNvSpPr>
            <p:nvPr/>
          </p:nvSpPr>
          <p:spPr bwMode="auto">
            <a:xfrm>
              <a:off x="2476501" y="15224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Oval 20"/>
            <p:cNvSpPr>
              <a:spLocks noChangeArrowheads="1"/>
            </p:cNvSpPr>
            <p:nvPr/>
          </p:nvSpPr>
          <p:spPr bwMode="auto">
            <a:xfrm>
              <a:off x="2517776" y="1544639"/>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1"/>
            <p:cNvSpPr>
              <a:spLocks noChangeArrowheads="1"/>
            </p:cNvSpPr>
            <p:nvPr/>
          </p:nvSpPr>
          <p:spPr bwMode="auto">
            <a:xfrm>
              <a:off x="3222626" y="1189039"/>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Oval 22"/>
            <p:cNvSpPr>
              <a:spLocks noChangeArrowheads="1"/>
            </p:cNvSpPr>
            <p:nvPr/>
          </p:nvSpPr>
          <p:spPr bwMode="auto">
            <a:xfrm>
              <a:off x="3263901" y="1214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3"/>
            <p:cNvSpPr>
              <a:spLocks noChangeArrowheads="1"/>
            </p:cNvSpPr>
            <p:nvPr/>
          </p:nvSpPr>
          <p:spPr bwMode="auto">
            <a:xfrm>
              <a:off x="3222626" y="1852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4"/>
            <p:cNvSpPr>
              <a:spLocks noChangeArrowheads="1"/>
            </p:cNvSpPr>
            <p:nvPr/>
          </p:nvSpPr>
          <p:spPr bwMode="auto">
            <a:xfrm>
              <a:off x="3263901" y="1878014"/>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5"/>
            <p:cNvSpPr>
              <a:spLocks noChangeArrowheads="1"/>
            </p:cNvSpPr>
            <p:nvPr/>
          </p:nvSpPr>
          <p:spPr bwMode="auto">
            <a:xfrm>
              <a:off x="5805489" y="1522414"/>
              <a:ext cx="785813"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6"/>
            <p:cNvSpPr>
              <a:spLocks noChangeArrowheads="1"/>
            </p:cNvSpPr>
            <p:nvPr/>
          </p:nvSpPr>
          <p:spPr bwMode="auto">
            <a:xfrm>
              <a:off x="5846764" y="1544639"/>
              <a:ext cx="703263"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27"/>
            <p:cNvSpPr>
              <a:spLocks noChangeArrowheads="1"/>
            </p:cNvSpPr>
            <p:nvPr/>
          </p:nvSpPr>
          <p:spPr bwMode="auto">
            <a:xfrm>
              <a:off x="3952876" y="1468439"/>
              <a:ext cx="1163638" cy="328613"/>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Oval 28"/>
            <p:cNvSpPr>
              <a:spLocks noChangeArrowheads="1"/>
            </p:cNvSpPr>
            <p:nvPr/>
          </p:nvSpPr>
          <p:spPr bwMode="auto">
            <a:xfrm>
              <a:off x="4013201" y="1503364"/>
              <a:ext cx="1042988" cy="2762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Oval 29"/>
            <p:cNvSpPr>
              <a:spLocks noChangeArrowheads="1"/>
            </p:cNvSpPr>
            <p:nvPr/>
          </p:nvSpPr>
          <p:spPr bwMode="auto">
            <a:xfrm>
              <a:off x="5057776" y="1189039"/>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Oval 30"/>
            <p:cNvSpPr>
              <a:spLocks noChangeArrowheads="1"/>
            </p:cNvSpPr>
            <p:nvPr/>
          </p:nvSpPr>
          <p:spPr bwMode="auto">
            <a:xfrm>
              <a:off x="5099051" y="1214439"/>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Oval 31"/>
            <p:cNvSpPr>
              <a:spLocks noChangeArrowheads="1"/>
            </p:cNvSpPr>
            <p:nvPr/>
          </p:nvSpPr>
          <p:spPr bwMode="auto">
            <a:xfrm>
              <a:off x="5057776" y="1852614"/>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Oval 32"/>
            <p:cNvSpPr>
              <a:spLocks noChangeArrowheads="1"/>
            </p:cNvSpPr>
            <p:nvPr/>
          </p:nvSpPr>
          <p:spPr bwMode="auto">
            <a:xfrm>
              <a:off x="5099051" y="1878014"/>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65" name="Freeform 33"/>
          <p:cNvSpPr>
            <a:spLocks/>
          </p:cNvSpPr>
          <p:nvPr/>
        </p:nvSpPr>
        <p:spPr bwMode="auto">
          <a:xfrm>
            <a:off x="4425951" y="2847976"/>
            <a:ext cx="1200150" cy="974725"/>
          </a:xfrm>
          <a:custGeom>
            <a:avLst/>
            <a:gdLst>
              <a:gd name="T0" fmla="*/ 468 w 935"/>
              <a:gd name="T1" fmla="*/ 0 h 759"/>
              <a:gd name="T2" fmla="*/ 0 w 935"/>
              <a:gd name="T3" fmla="*/ 115 h 759"/>
              <a:gd name="T4" fmla="*/ 0 w 935"/>
              <a:gd name="T5" fmla="*/ 759 h 759"/>
              <a:gd name="T6" fmla="*/ 935 w 935"/>
              <a:gd name="T7" fmla="*/ 759 h 759"/>
              <a:gd name="T8" fmla="*/ 935 w 935"/>
              <a:gd name="T9" fmla="*/ 115 h 759"/>
              <a:gd name="T10" fmla="*/ 468 w 935"/>
              <a:gd name="T11" fmla="*/ 0 h 759"/>
            </a:gdLst>
            <a:ahLst/>
            <a:cxnLst>
              <a:cxn ang="0">
                <a:pos x="T0" y="T1"/>
              </a:cxn>
              <a:cxn ang="0">
                <a:pos x="T2" y="T3"/>
              </a:cxn>
              <a:cxn ang="0">
                <a:pos x="T4" y="T5"/>
              </a:cxn>
              <a:cxn ang="0">
                <a:pos x="T6" y="T7"/>
              </a:cxn>
              <a:cxn ang="0">
                <a:pos x="T8" y="T9"/>
              </a:cxn>
              <a:cxn ang="0">
                <a:pos x="T10" y="T11"/>
              </a:cxn>
            </a:cxnLst>
            <a:rect l="0" t="0" r="r" b="b"/>
            <a:pathLst>
              <a:path w="935" h="759">
                <a:moveTo>
                  <a:pt x="468" y="0"/>
                </a:moveTo>
                <a:cubicBezTo>
                  <a:pt x="209" y="0"/>
                  <a:pt x="0" y="52"/>
                  <a:pt x="0" y="115"/>
                </a:cubicBezTo>
                <a:cubicBezTo>
                  <a:pt x="0" y="759"/>
                  <a:pt x="0" y="759"/>
                  <a:pt x="0" y="759"/>
                </a:cubicBezTo>
                <a:cubicBezTo>
                  <a:pt x="935" y="759"/>
                  <a:pt x="935" y="759"/>
                  <a:pt x="935" y="759"/>
                </a:cubicBezTo>
                <a:cubicBezTo>
                  <a:pt x="935" y="115"/>
                  <a:pt x="935" y="115"/>
                  <a:pt x="935" y="115"/>
                </a:cubicBezTo>
                <a:cubicBezTo>
                  <a:pt x="935" y="52"/>
                  <a:pt x="726" y="0"/>
                  <a:pt x="468"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5026026" y="2847976"/>
            <a:ext cx="600075" cy="974725"/>
          </a:xfrm>
          <a:custGeom>
            <a:avLst/>
            <a:gdLst>
              <a:gd name="T0" fmla="*/ 0 w 467"/>
              <a:gd name="T1" fmla="*/ 0 h 759"/>
              <a:gd name="T2" fmla="*/ 0 w 467"/>
              <a:gd name="T3" fmla="*/ 759 h 759"/>
              <a:gd name="T4" fmla="*/ 467 w 467"/>
              <a:gd name="T5" fmla="*/ 759 h 759"/>
              <a:gd name="T6" fmla="*/ 467 w 467"/>
              <a:gd name="T7" fmla="*/ 115 h 759"/>
              <a:gd name="T8" fmla="*/ 0 w 467"/>
              <a:gd name="T9" fmla="*/ 0 h 759"/>
            </a:gdLst>
            <a:ahLst/>
            <a:cxnLst>
              <a:cxn ang="0">
                <a:pos x="T0" y="T1"/>
              </a:cxn>
              <a:cxn ang="0">
                <a:pos x="T2" y="T3"/>
              </a:cxn>
              <a:cxn ang="0">
                <a:pos x="T4" y="T5"/>
              </a:cxn>
              <a:cxn ang="0">
                <a:pos x="T6" y="T7"/>
              </a:cxn>
              <a:cxn ang="0">
                <a:pos x="T8" y="T9"/>
              </a:cxn>
            </a:cxnLst>
            <a:rect l="0" t="0" r="r" b="b"/>
            <a:pathLst>
              <a:path w="467" h="759">
                <a:moveTo>
                  <a:pt x="0" y="0"/>
                </a:moveTo>
                <a:cubicBezTo>
                  <a:pt x="0" y="759"/>
                  <a:pt x="0" y="759"/>
                  <a:pt x="0" y="759"/>
                </a:cubicBezTo>
                <a:cubicBezTo>
                  <a:pt x="467" y="759"/>
                  <a:pt x="467" y="759"/>
                  <a:pt x="467" y="759"/>
                </a:cubicBezTo>
                <a:cubicBezTo>
                  <a:pt x="467" y="115"/>
                  <a:pt x="467" y="115"/>
                  <a:pt x="467" y="115"/>
                </a:cubicBezTo>
                <a:cubicBezTo>
                  <a:pt x="467" y="52"/>
                  <a:pt x="25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5005389" y="4573589"/>
            <a:ext cx="153988" cy="190500"/>
          </a:xfrm>
          <a:custGeom>
            <a:avLst/>
            <a:gdLst>
              <a:gd name="T0" fmla="*/ 97 w 97"/>
              <a:gd name="T1" fmla="*/ 0 h 120"/>
              <a:gd name="T2" fmla="*/ 9 w 97"/>
              <a:gd name="T3" fmla="*/ 0 h 120"/>
              <a:gd name="T4" fmla="*/ 0 w 97"/>
              <a:gd name="T5" fmla="*/ 59 h 120"/>
              <a:gd name="T6" fmla="*/ 9 w 97"/>
              <a:gd name="T7" fmla="*/ 120 h 120"/>
              <a:gd name="T8" fmla="*/ 97 w 97"/>
              <a:gd name="T9" fmla="*/ 120 h 120"/>
              <a:gd name="T10" fmla="*/ 97 w 97"/>
              <a:gd name="T11" fmla="*/ 0 h 120"/>
            </a:gdLst>
            <a:ahLst/>
            <a:cxnLst>
              <a:cxn ang="0">
                <a:pos x="T0" y="T1"/>
              </a:cxn>
              <a:cxn ang="0">
                <a:pos x="T2" y="T3"/>
              </a:cxn>
              <a:cxn ang="0">
                <a:pos x="T4" y="T5"/>
              </a:cxn>
              <a:cxn ang="0">
                <a:pos x="T6" y="T7"/>
              </a:cxn>
              <a:cxn ang="0">
                <a:pos x="T8" y="T9"/>
              </a:cxn>
              <a:cxn ang="0">
                <a:pos x="T10" y="T11"/>
              </a:cxn>
            </a:cxnLst>
            <a:rect l="0" t="0" r="r" b="b"/>
            <a:pathLst>
              <a:path w="97" h="120">
                <a:moveTo>
                  <a:pt x="97" y="0"/>
                </a:moveTo>
                <a:lnTo>
                  <a:pt x="9" y="0"/>
                </a:lnTo>
                <a:lnTo>
                  <a:pt x="0" y="59"/>
                </a:lnTo>
                <a:lnTo>
                  <a:pt x="9" y="120"/>
                </a:lnTo>
                <a:lnTo>
                  <a:pt x="97" y="120"/>
                </a:lnTo>
                <a:lnTo>
                  <a:pt x="97"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Rectangle 46"/>
          <p:cNvSpPr>
            <a:spLocks noChangeArrowheads="1"/>
          </p:cNvSpPr>
          <p:nvPr/>
        </p:nvSpPr>
        <p:spPr bwMode="auto">
          <a:xfrm>
            <a:off x="4879976"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4484689"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0"/>
          <p:cNvSpPr>
            <a:spLocks/>
          </p:cNvSpPr>
          <p:nvPr/>
        </p:nvSpPr>
        <p:spPr bwMode="auto">
          <a:xfrm>
            <a:off x="5019676" y="5711826"/>
            <a:ext cx="536575" cy="474663"/>
          </a:xfrm>
          <a:custGeom>
            <a:avLst/>
            <a:gdLst>
              <a:gd name="T0" fmla="*/ 0 w 418"/>
              <a:gd name="T1" fmla="*/ 0 h 369"/>
              <a:gd name="T2" fmla="*/ 0 w 418"/>
              <a:gd name="T3" fmla="*/ 369 h 369"/>
              <a:gd name="T4" fmla="*/ 418 w 418"/>
              <a:gd name="T5" fmla="*/ 345 h 369"/>
              <a:gd name="T6" fmla="*/ 418 w 418"/>
              <a:gd name="T7" fmla="*/ 0 h 369"/>
              <a:gd name="T8" fmla="*/ 0 w 418"/>
              <a:gd name="T9" fmla="*/ 0 h 369"/>
            </a:gdLst>
            <a:ahLst/>
            <a:cxnLst>
              <a:cxn ang="0">
                <a:pos x="T0" y="T1"/>
              </a:cxn>
              <a:cxn ang="0">
                <a:pos x="T2" y="T3"/>
              </a:cxn>
              <a:cxn ang="0">
                <a:pos x="T4" y="T5"/>
              </a:cxn>
              <a:cxn ang="0">
                <a:pos x="T6" y="T7"/>
              </a:cxn>
              <a:cxn ang="0">
                <a:pos x="T8" y="T9"/>
              </a:cxn>
            </a:cxnLst>
            <a:rect l="0" t="0" r="r" b="b"/>
            <a:pathLst>
              <a:path w="418" h="369">
                <a:moveTo>
                  <a:pt x="0" y="0"/>
                </a:moveTo>
                <a:cubicBezTo>
                  <a:pt x="0" y="369"/>
                  <a:pt x="0" y="369"/>
                  <a:pt x="0" y="369"/>
                </a:cubicBezTo>
                <a:cubicBezTo>
                  <a:pt x="105" y="369"/>
                  <a:pt x="418" y="345"/>
                  <a:pt x="418" y="345"/>
                </a:cubicBezTo>
                <a:cubicBezTo>
                  <a:pt x="418" y="0"/>
                  <a:pt x="418" y="0"/>
                  <a:pt x="418"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3"/>
          <p:cNvSpPr>
            <a:spLocks/>
          </p:cNvSpPr>
          <p:nvPr/>
        </p:nvSpPr>
        <p:spPr bwMode="auto">
          <a:xfrm>
            <a:off x="4437064" y="4756151"/>
            <a:ext cx="600075" cy="1843088"/>
          </a:xfrm>
          <a:custGeom>
            <a:avLst/>
            <a:gdLst>
              <a:gd name="T0" fmla="*/ 134 w 468"/>
              <a:gd name="T1" fmla="*/ 0 h 1436"/>
              <a:gd name="T2" fmla="*/ 0 w 468"/>
              <a:gd name="T3" fmla="*/ 153 h 1436"/>
              <a:gd name="T4" fmla="*/ 0 w 468"/>
              <a:gd name="T5" fmla="*/ 1436 h 1436"/>
              <a:gd name="T6" fmla="*/ 457 w 468"/>
              <a:gd name="T7" fmla="*/ 1436 h 1436"/>
              <a:gd name="T8" fmla="*/ 468 w 468"/>
              <a:gd name="T9" fmla="*/ 462 h 1436"/>
              <a:gd name="T10" fmla="*/ 457 w 468"/>
              <a:gd name="T11" fmla="*/ 0 h 1436"/>
              <a:gd name="T12" fmla="*/ 134 w 468"/>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8" h="1436">
                <a:moveTo>
                  <a:pt x="134" y="0"/>
                </a:moveTo>
                <a:cubicBezTo>
                  <a:pt x="60" y="0"/>
                  <a:pt x="0" y="55"/>
                  <a:pt x="0" y="153"/>
                </a:cubicBezTo>
                <a:cubicBezTo>
                  <a:pt x="0" y="1436"/>
                  <a:pt x="0" y="1436"/>
                  <a:pt x="0" y="1436"/>
                </a:cubicBezTo>
                <a:cubicBezTo>
                  <a:pt x="457" y="1436"/>
                  <a:pt x="457" y="1436"/>
                  <a:pt x="457" y="1436"/>
                </a:cubicBezTo>
                <a:cubicBezTo>
                  <a:pt x="468" y="462"/>
                  <a:pt x="468" y="462"/>
                  <a:pt x="468"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5019676" y="4756151"/>
            <a:ext cx="587375" cy="1843088"/>
          </a:xfrm>
          <a:custGeom>
            <a:avLst/>
            <a:gdLst>
              <a:gd name="T0" fmla="*/ 458 w 458"/>
              <a:gd name="T1" fmla="*/ 153 h 1436"/>
              <a:gd name="T2" fmla="*/ 324 w 458"/>
              <a:gd name="T3" fmla="*/ 0 h 1436"/>
              <a:gd name="T4" fmla="*/ 0 w 458"/>
              <a:gd name="T5" fmla="*/ 0 h 1436"/>
              <a:gd name="T6" fmla="*/ 0 w 458"/>
              <a:gd name="T7" fmla="*/ 1436 h 1436"/>
              <a:gd name="T8" fmla="*/ 458 w 458"/>
              <a:gd name="T9" fmla="*/ 1436 h 1436"/>
              <a:gd name="T10" fmla="*/ 458 w 458"/>
              <a:gd name="T11" fmla="*/ 153 h 1436"/>
            </a:gdLst>
            <a:ahLst/>
            <a:cxnLst>
              <a:cxn ang="0">
                <a:pos x="T0" y="T1"/>
              </a:cxn>
              <a:cxn ang="0">
                <a:pos x="T2" y="T3"/>
              </a:cxn>
              <a:cxn ang="0">
                <a:pos x="T4" y="T5"/>
              </a:cxn>
              <a:cxn ang="0">
                <a:pos x="T6" y="T7"/>
              </a:cxn>
              <a:cxn ang="0">
                <a:pos x="T8" y="T9"/>
              </a:cxn>
              <a:cxn ang="0">
                <a:pos x="T10" y="T11"/>
              </a:cxn>
            </a:cxnLst>
            <a:rect l="0" t="0" r="r" b="b"/>
            <a:pathLst>
              <a:path w="458" h="1436">
                <a:moveTo>
                  <a:pt x="458" y="153"/>
                </a:moveTo>
                <a:cubicBezTo>
                  <a:pt x="458" y="55"/>
                  <a:pt x="398" y="0"/>
                  <a:pt x="324" y="0"/>
                </a:cubicBezTo>
                <a:cubicBezTo>
                  <a:pt x="0" y="0"/>
                  <a:pt x="0" y="0"/>
                  <a:pt x="0" y="0"/>
                </a:cubicBezTo>
                <a:cubicBezTo>
                  <a:pt x="0" y="1436"/>
                  <a:pt x="0" y="1436"/>
                  <a:pt x="0" y="1436"/>
                </a:cubicBezTo>
                <a:cubicBezTo>
                  <a:pt x="458" y="1436"/>
                  <a:pt x="458" y="1436"/>
                  <a:pt x="458" y="1436"/>
                </a:cubicBezTo>
                <a:lnTo>
                  <a:pt x="458"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6" name="Freeform 55"/>
          <p:cNvSpPr>
            <a:spLocks/>
          </p:cNvSpPr>
          <p:nvPr/>
        </p:nvSpPr>
        <p:spPr bwMode="auto">
          <a:xfrm>
            <a:off x="5554664" y="3792539"/>
            <a:ext cx="136525" cy="320675"/>
          </a:xfrm>
          <a:custGeom>
            <a:avLst/>
            <a:gdLst>
              <a:gd name="T0" fmla="*/ 81 w 106"/>
              <a:gd name="T1" fmla="*/ 193 h 250"/>
              <a:gd name="T2" fmla="*/ 45 w 106"/>
              <a:gd name="T3" fmla="*/ 249 h 250"/>
              <a:gd name="T4" fmla="*/ 1 w 106"/>
              <a:gd name="T5" fmla="*/ 200 h 250"/>
              <a:gd name="T6" fmla="*/ 10 w 106"/>
              <a:gd name="T7" fmla="*/ 46 h 250"/>
              <a:gd name="T8" fmla="*/ 59 w 106"/>
              <a:gd name="T9" fmla="*/ 2 h 250"/>
              <a:gd name="T10" fmla="*/ 103 w 106"/>
              <a:gd name="T11" fmla="*/ 51 h 250"/>
              <a:gd name="T12" fmla="*/ 81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81" y="193"/>
                </a:moveTo>
                <a:cubicBezTo>
                  <a:pt x="80" y="219"/>
                  <a:pt x="71" y="250"/>
                  <a:pt x="45" y="249"/>
                </a:cubicBezTo>
                <a:cubicBezTo>
                  <a:pt x="19" y="247"/>
                  <a:pt x="0" y="225"/>
                  <a:pt x="1" y="200"/>
                </a:cubicBezTo>
                <a:cubicBezTo>
                  <a:pt x="10" y="46"/>
                  <a:pt x="10" y="46"/>
                  <a:pt x="10" y="46"/>
                </a:cubicBezTo>
                <a:cubicBezTo>
                  <a:pt x="11" y="20"/>
                  <a:pt x="33" y="0"/>
                  <a:pt x="59" y="2"/>
                </a:cubicBezTo>
                <a:cubicBezTo>
                  <a:pt x="84" y="3"/>
                  <a:pt x="106" y="25"/>
                  <a:pt x="103" y="51"/>
                </a:cubicBezTo>
                <a:cubicBezTo>
                  <a:pt x="97" y="86"/>
                  <a:pt x="84" y="124"/>
                  <a:pt x="81" y="19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4354514" y="3792539"/>
            <a:ext cx="136525" cy="320675"/>
          </a:xfrm>
          <a:custGeom>
            <a:avLst/>
            <a:gdLst>
              <a:gd name="T0" fmla="*/ 25 w 106"/>
              <a:gd name="T1" fmla="*/ 193 h 250"/>
              <a:gd name="T2" fmla="*/ 61 w 106"/>
              <a:gd name="T3" fmla="*/ 249 h 250"/>
              <a:gd name="T4" fmla="*/ 105 w 106"/>
              <a:gd name="T5" fmla="*/ 200 h 250"/>
              <a:gd name="T6" fmla="*/ 96 w 106"/>
              <a:gd name="T7" fmla="*/ 46 h 250"/>
              <a:gd name="T8" fmla="*/ 47 w 106"/>
              <a:gd name="T9" fmla="*/ 2 h 250"/>
              <a:gd name="T10" fmla="*/ 4 w 106"/>
              <a:gd name="T11" fmla="*/ 51 h 250"/>
              <a:gd name="T12" fmla="*/ 25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25" y="193"/>
                </a:moveTo>
                <a:cubicBezTo>
                  <a:pt x="26" y="219"/>
                  <a:pt x="36" y="250"/>
                  <a:pt x="61" y="249"/>
                </a:cubicBezTo>
                <a:cubicBezTo>
                  <a:pt x="87" y="247"/>
                  <a:pt x="106" y="225"/>
                  <a:pt x="105" y="200"/>
                </a:cubicBezTo>
                <a:cubicBezTo>
                  <a:pt x="96" y="46"/>
                  <a:pt x="96" y="46"/>
                  <a:pt x="96" y="46"/>
                </a:cubicBezTo>
                <a:cubicBezTo>
                  <a:pt x="95" y="20"/>
                  <a:pt x="73" y="0"/>
                  <a:pt x="47" y="2"/>
                </a:cubicBezTo>
                <a:cubicBezTo>
                  <a:pt x="22" y="3"/>
                  <a:pt x="0" y="25"/>
                  <a:pt x="4" y="51"/>
                </a:cubicBezTo>
                <a:cubicBezTo>
                  <a:pt x="9" y="86"/>
                  <a:pt x="22" y="124"/>
                  <a:pt x="25" y="193"/>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456114" y="3263901"/>
            <a:ext cx="1136650" cy="1147763"/>
          </a:xfrm>
          <a:custGeom>
            <a:avLst/>
            <a:gdLst>
              <a:gd name="T0" fmla="*/ 864 w 886"/>
              <a:gd name="T1" fmla="*/ 675 h 895"/>
              <a:gd name="T2" fmla="*/ 644 w 886"/>
              <a:gd name="T3" fmla="*/ 895 h 895"/>
              <a:gd name="T4" fmla="*/ 243 w 886"/>
              <a:gd name="T5" fmla="*/ 895 h 895"/>
              <a:gd name="T6" fmla="*/ 22 w 886"/>
              <a:gd name="T7" fmla="*/ 675 h 895"/>
              <a:gd name="T8" fmla="*/ 0 w 886"/>
              <a:gd name="T9" fmla="*/ 220 h 895"/>
              <a:gd name="T10" fmla="*/ 221 w 886"/>
              <a:gd name="T11" fmla="*/ 0 h 895"/>
              <a:gd name="T12" fmla="*/ 666 w 886"/>
              <a:gd name="T13" fmla="*/ 0 h 895"/>
              <a:gd name="T14" fmla="*/ 886 w 886"/>
              <a:gd name="T15" fmla="*/ 220 h 895"/>
              <a:gd name="T16" fmla="*/ 864 w 886"/>
              <a:gd name="T17" fmla="*/ 6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895">
                <a:moveTo>
                  <a:pt x="864" y="675"/>
                </a:moveTo>
                <a:cubicBezTo>
                  <a:pt x="864" y="797"/>
                  <a:pt x="766" y="895"/>
                  <a:pt x="644" y="895"/>
                </a:cubicBezTo>
                <a:cubicBezTo>
                  <a:pt x="243" y="895"/>
                  <a:pt x="243" y="895"/>
                  <a:pt x="243" y="895"/>
                </a:cubicBezTo>
                <a:cubicBezTo>
                  <a:pt x="121" y="895"/>
                  <a:pt x="22" y="797"/>
                  <a:pt x="22" y="675"/>
                </a:cubicBezTo>
                <a:cubicBezTo>
                  <a:pt x="0" y="220"/>
                  <a:pt x="0" y="220"/>
                  <a:pt x="0" y="220"/>
                </a:cubicBezTo>
                <a:cubicBezTo>
                  <a:pt x="0" y="99"/>
                  <a:pt x="99" y="0"/>
                  <a:pt x="221" y="0"/>
                </a:cubicBezTo>
                <a:cubicBezTo>
                  <a:pt x="666" y="0"/>
                  <a:pt x="666" y="0"/>
                  <a:pt x="666" y="0"/>
                </a:cubicBezTo>
                <a:cubicBezTo>
                  <a:pt x="788" y="0"/>
                  <a:pt x="886" y="99"/>
                  <a:pt x="886" y="220"/>
                </a:cubicBezTo>
                <a:lnTo>
                  <a:pt x="864" y="675"/>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5024439" y="3263901"/>
            <a:ext cx="566738" cy="1147763"/>
          </a:xfrm>
          <a:custGeom>
            <a:avLst/>
            <a:gdLst>
              <a:gd name="T0" fmla="*/ 222 w 442"/>
              <a:gd name="T1" fmla="*/ 0 h 895"/>
              <a:gd name="T2" fmla="*/ 0 w 442"/>
              <a:gd name="T3" fmla="*/ 0 h 895"/>
              <a:gd name="T4" fmla="*/ 0 w 442"/>
              <a:gd name="T5" fmla="*/ 895 h 895"/>
              <a:gd name="T6" fmla="*/ 200 w 442"/>
              <a:gd name="T7" fmla="*/ 895 h 895"/>
              <a:gd name="T8" fmla="*/ 420 w 442"/>
              <a:gd name="T9" fmla="*/ 675 h 895"/>
              <a:gd name="T10" fmla="*/ 442 w 442"/>
              <a:gd name="T11" fmla="*/ 220 h 895"/>
              <a:gd name="T12" fmla="*/ 222 w 442"/>
              <a:gd name="T13" fmla="*/ 0 h 895"/>
            </a:gdLst>
            <a:ahLst/>
            <a:cxnLst>
              <a:cxn ang="0">
                <a:pos x="T0" y="T1"/>
              </a:cxn>
              <a:cxn ang="0">
                <a:pos x="T2" y="T3"/>
              </a:cxn>
              <a:cxn ang="0">
                <a:pos x="T4" y="T5"/>
              </a:cxn>
              <a:cxn ang="0">
                <a:pos x="T6" y="T7"/>
              </a:cxn>
              <a:cxn ang="0">
                <a:pos x="T8" y="T9"/>
              </a:cxn>
              <a:cxn ang="0">
                <a:pos x="T10" y="T11"/>
              </a:cxn>
              <a:cxn ang="0">
                <a:pos x="T12" y="T13"/>
              </a:cxn>
            </a:cxnLst>
            <a:rect l="0" t="0" r="r" b="b"/>
            <a:pathLst>
              <a:path w="442" h="895">
                <a:moveTo>
                  <a:pt x="222" y="0"/>
                </a:moveTo>
                <a:cubicBezTo>
                  <a:pt x="0" y="0"/>
                  <a:pt x="0" y="0"/>
                  <a:pt x="0" y="0"/>
                </a:cubicBezTo>
                <a:cubicBezTo>
                  <a:pt x="0" y="895"/>
                  <a:pt x="0" y="895"/>
                  <a:pt x="0" y="895"/>
                </a:cubicBezTo>
                <a:cubicBezTo>
                  <a:pt x="200" y="895"/>
                  <a:pt x="200" y="895"/>
                  <a:pt x="200" y="895"/>
                </a:cubicBezTo>
                <a:cubicBezTo>
                  <a:pt x="322" y="895"/>
                  <a:pt x="420" y="797"/>
                  <a:pt x="420" y="675"/>
                </a:cubicBezTo>
                <a:cubicBezTo>
                  <a:pt x="442" y="220"/>
                  <a:pt x="442" y="220"/>
                  <a:pt x="442" y="220"/>
                </a:cubicBezTo>
                <a:cubicBezTo>
                  <a:pt x="442" y="99"/>
                  <a:pt x="344" y="0"/>
                  <a:pt x="222" y="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865689" y="4264026"/>
            <a:ext cx="319088" cy="71438"/>
          </a:xfrm>
          <a:custGeom>
            <a:avLst/>
            <a:gdLst>
              <a:gd name="T0" fmla="*/ 128 w 249"/>
              <a:gd name="T1" fmla="*/ 56 h 56"/>
              <a:gd name="T2" fmla="*/ 3 w 249"/>
              <a:gd name="T3" fmla="*/ 14 h 56"/>
              <a:gd name="T4" fmla="*/ 27 w 249"/>
              <a:gd name="T5" fmla="*/ 3 h 56"/>
              <a:gd name="T6" fmla="*/ 222 w 249"/>
              <a:gd name="T7" fmla="*/ 3 h 56"/>
              <a:gd name="T8" fmla="*/ 245 w 249"/>
              <a:gd name="T9" fmla="*/ 14 h 56"/>
              <a:gd name="T10" fmla="*/ 128 w 249"/>
              <a:gd name="T11" fmla="*/ 56 h 56"/>
            </a:gdLst>
            <a:ahLst/>
            <a:cxnLst>
              <a:cxn ang="0">
                <a:pos x="T0" y="T1"/>
              </a:cxn>
              <a:cxn ang="0">
                <a:pos x="T2" y="T3"/>
              </a:cxn>
              <a:cxn ang="0">
                <a:pos x="T4" y="T5"/>
              </a:cxn>
              <a:cxn ang="0">
                <a:pos x="T6" y="T7"/>
              </a:cxn>
              <a:cxn ang="0">
                <a:pos x="T8" y="T9"/>
              </a:cxn>
              <a:cxn ang="0">
                <a:pos x="T10" y="T11"/>
              </a:cxn>
            </a:cxnLst>
            <a:rect l="0" t="0" r="r" b="b"/>
            <a:pathLst>
              <a:path w="249" h="56">
                <a:moveTo>
                  <a:pt x="128" y="56"/>
                </a:moveTo>
                <a:cubicBezTo>
                  <a:pt x="65" y="56"/>
                  <a:pt x="0" y="23"/>
                  <a:pt x="3" y="14"/>
                </a:cubicBezTo>
                <a:cubicBezTo>
                  <a:pt x="7" y="4"/>
                  <a:pt x="18" y="0"/>
                  <a:pt x="27" y="3"/>
                </a:cubicBezTo>
                <a:cubicBezTo>
                  <a:pt x="28" y="4"/>
                  <a:pt x="126" y="40"/>
                  <a:pt x="222" y="3"/>
                </a:cubicBezTo>
                <a:cubicBezTo>
                  <a:pt x="231" y="0"/>
                  <a:pt x="242" y="4"/>
                  <a:pt x="245" y="14"/>
                </a:cubicBezTo>
                <a:cubicBezTo>
                  <a:pt x="249" y="23"/>
                  <a:pt x="195" y="56"/>
                  <a:pt x="128" y="56"/>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60"/>
          <p:cNvSpPr>
            <a:spLocks noChangeArrowheads="1"/>
          </p:cNvSpPr>
          <p:nvPr/>
        </p:nvSpPr>
        <p:spPr bwMode="auto">
          <a:xfrm>
            <a:off x="52720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Oval 61"/>
          <p:cNvSpPr>
            <a:spLocks noChangeArrowheads="1"/>
          </p:cNvSpPr>
          <p:nvPr/>
        </p:nvSpPr>
        <p:spPr bwMode="auto">
          <a:xfrm>
            <a:off x="5318126"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0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551"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089"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64"/>
          <p:cNvSpPr>
            <a:spLocks noChangeArrowheads="1"/>
          </p:cNvSpPr>
          <p:nvPr/>
        </p:nvSpPr>
        <p:spPr bwMode="auto">
          <a:xfrm>
            <a:off x="4897439" y="4110039"/>
            <a:ext cx="73025" cy="55563"/>
          </a:xfrm>
          <a:prstGeom prst="ellipse">
            <a:avLst/>
          </a:pr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5"/>
          <p:cNvSpPr>
            <a:spLocks noChangeArrowheads="1"/>
          </p:cNvSpPr>
          <p:nvPr/>
        </p:nvSpPr>
        <p:spPr bwMode="auto">
          <a:xfrm>
            <a:off x="5080001" y="4110039"/>
            <a:ext cx="73025" cy="55563"/>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6"/>
          <p:cNvSpPr>
            <a:spLocks noChangeArrowheads="1"/>
          </p:cNvSpPr>
          <p:nvPr/>
        </p:nvSpPr>
        <p:spPr bwMode="auto">
          <a:xfrm>
            <a:off x="46751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7"/>
          <p:cNvSpPr>
            <a:spLocks noChangeArrowheads="1"/>
          </p:cNvSpPr>
          <p:nvPr/>
        </p:nvSpPr>
        <p:spPr bwMode="auto">
          <a:xfrm>
            <a:off x="4722814"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4398964" y="4030664"/>
            <a:ext cx="1250950" cy="600075"/>
          </a:xfrm>
          <a:custGeom>
            <a:avLst/>
            <a:gdLst>
              <a:gd name="T0" fmla="*/ 975 w 975"/>
              <a:gd name="T1" fmla="*/ 0 h 467"/>
              <a:gd name="T2" fmla="*/ 0 w 975"/>
              <a:gd name="T3" fmla="*/ 0 h 467"/>
              <a:gd name="T4" fmla="*/ 25 w 975"/>
              <a:gd name="T5" fmla="*/ 260 h 467"/>
              <a:gd name="T6" fmla="*/ 253 w 975"/>
              <a:gd name="T7" fmla="*/ 467 h 467"/>
              <a:gd name="T8" fmla="*/ 724 w 975"/>
              <a:gd name="T9" fmla="*/ 467 h 467"/>
              <a:gd name="T10" fmla="*/ 953 w 975"/>
              <a:gd name="T11" fmla="*/ 257 h 467"/>
              <a:gd name="T12" fmla="*/ 975 w 975"/>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975" h="467">
                <a:moveTo>
                  <a:pt x="975" y="0"/>
                </a:moveTo>
                <a:cubicBezTo>
                  <a:pt x="0" y="0"/>
                  <a:pt x="0" y="0"/>
                  <a:pt x="0" y="0"/>
                </a:cubicBezTo>
                <a:cubicBezTo>
                  <a:pt x="25" y="260"/>
                  <a:pt x="25" y="260"/>
                  <a:pt x="25" y="260"/>
                </a:cubicBezTo>
                <a:cubicBezTo>
                  <a:pt x="36" y="377"/>
                  <a:pt x="135" y="467"/>
                  <a:pt x="253" y="467"/>
                </a:cubicBezTo>
                <a:cubicBezTo>
                  <a:pt x="724" y="467"/>
                  <a:pt x="724" y="467"/>
                  <a:pt x="724" y="467"/>
                </a:cubicBezTo>
                <a:cubicBezTo>
                  <a:pt x="843" y="467"/>
                  <a:pt x="942" y="376"/>
                  <a:pt x="953" y="257"/>
                </a:cubicBezTo>
                <a:lnTo>
                  <a:pt x="975"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99" name="Freeform 69"/>
          <p:cNvSpPr>
            <a:spLocks/>
          </p:cNvSpPr>
          <p:nvPr/>
        </p:nvSpPr>
        <p:spPr bwMode="auto">
          <a:xfrm>
            <a:off x="5024439" y="4030664"/>
            <a:ext cx="625475" cy="600075"/>
          </a:xfrm>
          <a:custGeom>
            <a:avLst/>
            <a:gdLst>
              <a:gd name="T0" fmla="*/ 488 w 488"/>
              <a:gd name="T1" fmla="*/ 0 h 467"/>
              <a:gd name="T2" fmla="*/ 0 w 488"/>
              <a:gd name="T3" fmla="*/ 0 h 467"/>
              <a:gd name="T4" fmla="*/ 0 w 488"/>
              <a:gd name="T5" fmla="*/ 467 h 467"/>
              <a:gd name="T6" fmla="*/ 237 w 488"/>
              <a:gd name="T7" fmla="*/ 467 h 467"/>
              <a:gd name="T8" fmla="*/ 466 w 488"/>
              <a:gd name="T9" fmla="*/ 257 h 467"/>
              <a:gd name="T10" fmla="*/ 488 w 488"/>
              <a:gd name="T11" fmla="*/ 0 h 467"/>
            </a:gdLst>
            <a:ahLst/>
            <a:cxnLst>
              <a:cxn ang="0">
                <a:pos x="T0" y="T1"/>
              </a:cxn>
              <a:cxn ang="0">
                <a:pos x="T2" y="T3"/>
              </a:cxn>
              <a:cxn ang="0">
                <a:pos x="T4" y="T5"/>
              </a:cxn>
              <a:cxn ang="0">
                <a:pos x="T6" y="T7"/>
              </a:cxn>
              <a:cxn ang="0">
                <a:pos x="T8" y="T9"/>
              </a:cxn>
              <a:cxn ang="0">
                <a:pos x="T10" y="T11"/>
              </a:cxn>
            </a:cxnLst>
            <a:rect l="0" t="0" r="r" b="b"/>
            <a:pathLst>
              <a:path w="488" h="467">
                <a:moveTo>
                  <a:pt x="488" y="0"/>
                </a:moveTo>
                <a:cubicBezTo>
                  <a:pt x="0" y="0"/>
                  <a:pt x="0" y="0"/>
                  <a:pt x="0" y="0"/>
                </a:cubicBezTo>
                <a:cubicBezTo>
                  <a:pt x="0" y="467"/>
                  <a:pt x="0" y="467"/>
                  <a:pt x="0" y="467"/>
                </a:cubicBezTo>
                <a:cubicBezTo>
                  <a:pt x="237" y="467"/>
                  <a:pt x="237" y="467"/>
                  <a:pt x="237" y="467"/>
                </a:cubicBezTo>
                <a:cubicBezTo>
                  <a:pt x="356" y="467"/>
                  <a:pt x="455" y="376"/>
                  <a:pt x="466" y="257"/>
                </a:cubicBezTo>
                <a:lnTo>
                  <a:pt x="488"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0" name="Freeform 70"/>
          <p:cNvSpPr>
            <a:spLocks/>
          </p:cNvSpPr>
          <p:nvPr/>
        </p:nvSpPr>
        <p:spPr bwMode="auto">
          <a:xfrm>
            <a:off x="5546726" y="3795714"/>
            <a:ext cx="103188" cy="234950"/>
          </a:xfrm>
          <a:custGeom>
            <a:avLst/>
            <a:gdLst>
              <a:gd name="T0" fmla="*/ 0 w 65"/>
              <a:gd name="T1" fmla="*/ 148 h 148"/>
              <a:gd name="T2" fmla="*/ 12 w 65"/>
              <a:gd name="T3" fmla="*/ 0 h 148"/>
              <a:gd name="T4" fmla="*/ 38 w 65"/>
              <a:gd name="T5" fmla="*/ 0 h 148"/>
              <a:gd name="T6" fmla="*/ 65 w 65"/>
              <a:gd name="T7" fmla="*/ 148 h 148"/>
              <a:gd name="T8" fmla="*/ 0 w 65"/>
              <a:gd name="T9" fmla="*/ 148 h 148"/>
            </a:gdLst>
            <a:ahLst/>
            <a:cxnLst>
              <a:cxn ang="0">
                <a:pos x="T0" y="T1"/>
              </a:cxn>
              <a:cxn ang="0">
                <a:pos x="T2" y="T3"/>
              </a:cxn>
              <a:cxn ang="0">
                <a:pos x="T4" y="T5"/>
              </a:cxn>
              <a:cxn ang="0">
                <a:pos x="T6" y="T7"/>
              </a:cxn>
              <a:cxn ang="0">
                <a:pos x="T8" y="T9"/>
              </a:cxn>
            </a:cxnLst>
            <a:rect l="0" t="0" r="r" b="b"/>
            <a:pathLst>
              <a:path w="65" h="148">
                <a:moveTo>
                  <a:pt x="0" y="148"/>
                </a:moveTo>
                <a:lnTo>
                  <a:pt x="12" y="0"/>
                </a:lnTo>
                <a:lnTo>
                  <a:pt x="38" y="0"/>
                </a:lnTo>
                <a:lnTo>
                  <a:pt x="65" y="148"/>
                </a:lnTo>
                <a:lnTo>
                  <a:pt x="0" y="148"/>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1" name="Freeform 71"/>
          <p:cNvSpPr>
            <a:spLocks/>
          </p:cNvSpPr>
          <p:nvPr/>
        </p:nvSpPr>
        <p:spPr bwMode="auto">
          <a:xfrm>
            <a:off x="4398964" y="3795714"/>
            <a:ext cx="103188" cy="234950"/>
          </a:xfrm>
          <a:custGeom>
            <a:avLst/>
            <a:gdLst>
              <a:gd name="T0" fmla="*/ 65 w 65"/>
              <a:gd name="T1" fmla="*/ 148 h 148"/>
              <a:gd name="T2" fmla="*/ 53 w 65"/>
              <a:gd name="T3" fmla="*/ 0 h 148"/>
              <a:gd name="T4" fmla="*/ 27 w 65"/>
              <a:gd name="T5" fmla="*/ 0 h 148"/>
              <a:gd name="T6" fmla="*/ 0 w 65"/>
              <a:gd name="T7" fmla="*/ 148 h 148"/>
              <a:gd name="T8" fmla="*/ 65 w 65"/>
              <a:gd name="T9" fmla="*/ 148 h 148"/>
            </a:gdLst>
            <a:ahLst/>
            <a:cxnLst>
              <a:cxn ang="0">
                <a:pos x="T0" y="T1"/>
              </a:cxn>
              <a:cxn ang="0">
                <a:pos x="T2" y="T3"/>
              </a:cxn>
              <a:cxn ang="0">
                <a:pos x="T4" y="T5"/>
              </a:cxn>
              <a:cxn ang="0">
                <a:pos x="T6" y="T7"/>
              </a:cxn>
              <a:cxn ang="0">
                <a:pos x="T8" y="T9"/>
              </a:cxn>
            </a:cxnLst>
            <a:rect l="0" t="0" r="r" b="b"/>
            <a:pathLst>
              <a:path w="65" h="148">
                <a:moveTo>
                  <a:pt x="65" y="148"/>
                </a:moveTo>
                <a:lnTo>
                  <a:pt x="53" y="0"/>
                </a:lnTo>
                <a:lnTo>
                  <a:pt x="27" y="0"/>
                </a:lnTo>
                <a:lnTo>
                  <a:pt x="0" y="148"/>
                </a:lnTo>
                <a:lnTo>
                  <a:pt x="65" y="148"/>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72"/>
          <p:cNvSpPr>
            <a:spLocks/>
          </p:cNvSpPr>
          <p:nvPr/>
        </p:nvSpPr>
        <p:spPr bwMode="auto">
          <a:xfrm>
            <a:off x="4079876" y="5907089"/>
            <a:ext cx="395288" cy="474663"/>
          </a:xfrm>
          <a:custGeom>
            <a:avLst/>
            <a:gdLst>
              <a:gd name="T0" fmla="*/ 40 w 308"/>
              <a:gd name="T1" fmla="*/ 313 h 371"/>
              <a:gd name="T2" fmla="*/ 52 w 308"/>
              <a:gd name="T3" fmla="*/ 352 h 371"/>
              <a:gd name="T4" fmla="*/ 81 w 308"/>
              <a:gd name="T5" fmla="*/ 367 h 371"/>
              <a:gd name="T6" fmla="*/ 96 w 308"/>
              <a:gd name="T7" fmla="*/ 349 h 371"/>
              <a:gd name="T8" fmla="*/ 96 w 308"/>
              <a:gd name="T9" fmla="*/ 349 h 371"/>
              <a:gd name="T10" fmla="*/ 111 w 308"/>
              <a:gd name="T11" fmla="*/ 351 h 371"/>
              <a:gd name="T12" fmla="*/ 139 w 308"/>
              <a:gd name="T13" fmla="*/ 366 h 371"/>
              <a:gd name="T14" fmla="*/ 155 w 308"/>
              <a:gd name="T15" fmla="*/ 341 h 371"/>
              <a:gd name="T16" fmla="*/ 155 w 308"/>
              <a:gd name="T17" fmla="*/ 341 h 371"/>
              <a:gd name="T18" fmla="*/ 166 w 308"/>
              <a:gd name="T19" fmla="*/ 341 h 371"/>
              <a:gd name="T20" fmla="*/ 166 w 308"/>
              <a:gd name="T21" fmla="*/ 341 h 371"/>
              <a:gd name="T22" fmla="*/ 194 w 308"/>
              <a:gd name="T23" fmla="*/ 353 h 371"/>
              <a:gd name="T24" fmla="*/ 209 w 308"/>
              <a:gd name="T25" fmla="*/ 331 h 371"/>
              <a:gd name="T26" fmla="*/ 210 w 308"/>
              <a:gd name="T27" fmla="*/ 331 h 371"/>
              <a:gd name="T28" fmla="*/ 223 w 308"/>
              <a:gd name="T29" fmla="*/ 325 h 371"/>
              <a:gd name="T30" fmla="*/ 245 w 308"/>
              <a:gd name="T31" fmla="*/ 329 h 371"/>
              <a:gd name="T32" fmla="*/ 260 w 308"/>
              <a:gd name="T33" fmla="*/ 301 h 371"/>
              <a:gd name="T34" fmla="*/ 275 w 308"/>
              <a:gd name="T35" fmla="*/ 284 h 371"/>
              <a:gd name="T36" fmla="*/ 275 w 308"/>
              <a:gd name="T37" fmla="*/ 284 h 371"/>
              <a:gd name="T38" fmla="*/ 290 w 308"/>
              <a:gd name="T39" fmla="*/ 285 h 371"/>
              <a:gd name="T40" fmla="*/ 305 w 308"/>
              <a:gd name="T41" fmla="*/ 256 h 371"/>
              <a:gd name="T42" fmla="*/ 293 w 308"/>
              <a:gd name="T43" fmla="*/ 220 h 371"/>
              <a:gd name="T44" fmla="*/ 196 w 308"/>
              <a:gd name="T45" fmla="*/ 86 h 371"/>
              <a:gd name="T46" fmla="*/ 149 w 308"/>
              <a:gd name="T47" fmla="*/ 0 h 371"/>
              <a:gd name="T48" fmla="*/ 7 w 308"/>
              <a:gd name="T49" fmla="*/ 44 h 371"/>
              <a:gd name="T50" fmla="*/ 11 w 308"/>
              <a:gd name="T51" fmla="*/ 186 h 371"/>
              <a:gd name="T52" fmla="*/ 40 w 308"/>
              <a:gd name="T53"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371">
                <a:moveTo>
                  <a:pt x="40" y="313"/>
                </a:moveTo>
                <a:cubicBezTo>
                  <a:pt x="52" y="352"/>
                  <a:pt x="52" y="352"/>
                  <a:pt x="52" y="352"/>
                </a:cubicBezTo>
                <a:cubicBezTo>
                  <a:pt x="56" y="364"/>
                  <a:pt x="69" y="371"/>
                  <a:pt x="81" y="367"/>
                </a:cubicBezTo>
                <a:cubicBezTo>
                  <a:pt x="89" y="365"/>
                  <a:pt x="95" y="357"/>
                  <a:pt x="96" y="349"/>
                </a:cubicBezTo>
                <a:cubicBezTo>
                  <a:pt x="96" y="349"/>
                  <a:pt x="96" y="349"/>
                  <a:pt x="96" y="349"/>
                </a:cubicBezTo>
                <a:cubicBezTo>
                  <a:pt x="106" y="340"/>
                  <a:pt x="111" y="351"/>
                  <a:pt x="111" y="351"/>
                </a:cubicBezTo>
                <a:cubicBezTo>
                  <a:pt x="114" y="363"/>
                  <a:pt x="127" y="370"/>
                  <a:pt x="139" y="366"/>
                </a:cubicBezTo>
                <a:cubicBezTo>
                  <a:pt x="150" y="363"/>
                  <a:pt x="156" y="352"/>
                  <a:pt x="155" y="341"/>
                </a:cubicBezTo>
                <a:cubicBezTo>
                  <a:pt x="155" y="341"/>
                  <a:pt x="155" y="341"/>
                  <a:pt x="155" y="341"/>
                </a:cubicBezTo>
                <a:cubicBezTo>
                  <a:pt x="160" y="331"/>
                  <a:pt x="166" y="341"/>
                  <a:pt x="166" y="341"/>
                </a:cubicBezTo>
                <a:cubicBezTo>
                  <a:pt x="166" y="341"/>
                  <a:pt x="166" y="341"/>
                  <a:pt x="166" y="341"/>
                </a:cubicBezTo>
                <a:cubicBezTo>
                  <a:pt x="171" y="351"/>
                  <a:pt x="182" y="357"/>
                  <a:pt x="194" y="353"/>
                </a:cubicBezTo>
                <a:cubicBezTo>
                  <a:pt x="204" y="350"/>
                  <a:pt x="210" y="341"/>
                  <a:pt x="209" y="331"/>
                </a:cubicBezTo>
                <a:cubicBezTo>
                  <a:pt x="210" y="331"/>
                  <a:pt x="210" y="331"/>
                  <a:pt x="210" y="331"/>
                </a:cubicBezTo>
                <a:cubicBezTo>
                  <a:pt x="213" y="318"/>
                  <a:pt x="223" y="325"/>
                  <a:pt x="223" y="325"/>
                </a:cubicBezTo>
                <a:cubicBezTo>
                  <a:pt x="229" y="330"/>
                  <a:pt x="237" y="331"/>
                  <a:pt x="245" y="329"/>
                </a:cubicBezTo>
                <a:cubicBezTo>
                  <a:pt x="257" y="325"/>
                  <a:pt x="263" y="313"/>
                  <a:pt x="260" y="301"/>
                </a:cubicBezTo>
                <a:cubicBezTo>
                  <a:pt x="256" y="279"/>
                  <a:pt x="275" y="284"/>
                  <a:pt x="275" y="284"/>
                </a:cubicBezTo>
                <a:cubicBezTo>
                  <a:pt x="275" y="284"/>
                  <a:pt x="275" y="284"/>
                  <a:pt x="275" y="284"/>
                </a:cubicBezTo>
                <a:cubicBezTo>
                  <a:pt x="279" y="286"/>
                  <a:pt x="285" y="286"/>
                  <a:pt x="290" y="285"/>
                </a:cubicBezTo>
                <a:cubicBezTo>
                  <a:pt x="302" y="281"/>
                  <a:pt x="308" y="268"/>
                  <a:pt x="305" y="256"/>
                </a:cubicBezTo>
                <a:cubicBezTo>
                  <a:pt x="293" y="220"/>
                  <a:pt x="293" y="220"/>
                  <a:pt x="293" y="220"/>
                </a:cubicBezTo>
                <a:cubicBezTo>
                  <a:pt x="264" y="72"/>
                  <a:pt x="224" y="105"/>
                  <a:pt x="196" y="86"/>
                </a:cubicBezTo>
                <a:cubicBezTo>
                  <a:pt x="168" y="67"/>
                  <a:pt x="149" y="0"/>
                  <a:pt x="149" y="0"/>
                </a:cubicBezTo>
                <a:cubicBezTo>
                  <a:pt x="149" y="0"/>
                  <a:pt x="38" y="34"/>
                  <a:pt x="7" y="44"/>
                </a:cubicBezTo>
                <a:cubicBezTo>
                  <a:pt x="42" y="149"/>
                  <a:pt x="24" y="141"/>
                  <a:pt x="11" y="186"/>
                </a:cubicBezTo>
                <a:cubicBezTo>
                  <a:pt x="0" y="219"/>
                  <a:pt x="26" y="282"/>
                  <a:pt x="40" y="31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3"/>
          <p:cNvSpPr>
            <a:spLocks/>
          </p:cNvSpPr>
          <p:nvPr/>
        </p:nvSpPr>
        <p:spPr bwMode="auto">
          <a:xfrm>
            <a:off x="3908426" y="4765676"/>
            <a:ext cx="701675" cy="1282700"/>
          </a:xfrm>
          <a:custGeom>
            <a:avLst/>
            <a:gdLst>
              <a:gd name="T0" fmla="*/ 103 w 547"/>
              <a:gd name="T1" fmla="*/ 1000 h 1000"/>
              <a:gd name="T2" fmla="*/ 120 w 547"/>
              <a:gd name="T3" fmla="*/ 254 h 1000"/>
              <a:gd name="T4" fmla="*/ 510 w 547"/>
              <a:gd name="T5" fmla="*/ 0 h 1000"/>
              <a:gd name="T6" fmla="*/ 547 w 547"/>
              <a:gd name="T7" fmla="*/ 253 h 1000"/>
              <a:gd name="T8" fmla="*/ 338 w 547"/>
              <a:gd name="T9" fmla="*/ 389 h 1000"/>
              <a:gd name="T10" fmla="*/ 346 w 547"/>
              <a:gd name="T11" fmla="*/ 919 h 1000"/>
              <a:gd name="T12" fmla="*/ 103 w 547"/>
              <a:gd name="T13" fmla="*/ 1000 h 1000"/>
            </a:gdLst>
            <a:ahLst/>
            <a:cxnLst>
              <a:cxn ang="0">
                <a:pos x="T0" y="T1"/>
              </a:cxn>
              <a:cxn ang="0">
                <a:pos x="T2" y="T3"/>
              </a:cxn>
              <a:cxn ang="0">
                <a:pos x="T4" y="T5"/>
              </a:cxn>
              <a:cxn ang="0">
                <a:pos x="T6" y="T7"/>
              </a:cxn>
              <a:cxn ang="0">
                <a:pos x="T8" y="T9"/>
              </a:cxn>
              <a:cxn ang="0">
                <a:pos x="T10" y="T11"/>
              </a:cxn>
              <a:cxn ang="0">
                <a:pos x="T12" y="T13"/>
              </a:cxn>
            </a:cxnLst>
            <a:rect l="0" t="0" r="r" b="b"/>
            <a:pathLst>
              <a:path w="547" h="1000">
                <a:moveTo>
                  <a:pt x="103" y="1000"/>
                </a:moveTo>
                <a:cubicBezTo>
                  <a:pt x="0" y="690"/>
                  <a:pt x="6" y="440"/>
                  <a:pt x="120" y="254"/>
                </a:cubicBezTo>
                <a:cubicBezTo>
                  <a:pt x="244" y="53"/>
                  <a:pt x="450" y="9"/>
                  <a:pt x="510" y="0"/>
                </a:cubicBezTo>
                <a:cubicBezTo>
                  <a:pt x="547" y="253"/>
                  <a:pt x="547" y="253"/>
                  <a:pt x="547" y="253"/>
                </a:cubicBezTo>
                <a:cubicBezTo>
                  <a:pt x="515" y="258"/>
                  <a:pt x="403" y="282"/>
                  <a:pt x="338" y="389"/>
                </a:cubicBezTo>
                <a:cubicBezTo>
                  <a:pt x="266" y="505"/>
                  <a:pt x="269" y="688"/>
                  <a:pt x="346" y="919"/>
                </a:cubicBezTo>
                <a:lnTo>
                  <a:pt x="103" y="100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4" name="Freeform 74"/>
          <p:cNvSpPr>
            <a:spLocks/>
          </p:cNvSpPr>
          <p:nvPr/>
        </p:nvSpPr>
        <p:spPr bwMode="auto">
          <a:xfrm>
            <a:off x="4808539" y="5183189"/>
            <a:ext cx="415925" cy="295275"/>
          </a:xfrm>
          <a:custGeom>
            <a:avLst/>
            <a:gdLst>
              <a:gd name="T0" fmla="*/ 0 w 262"/>
              <a:gd name="T1" fmla="*/ 88 h 186"/>
              <a:gd name="T2" fmla="*/ 45 w 262"/>
              <a:gd name="T3" fmla="*/ 0 h 186"/>
              <a:gd name="T4" fmla="*/ 199 w 262"/>
              <a:gd name="T5" fmla="*/ 16 h 186"/>
              <a:gd name="T6" fmla="*/ 262 w 262"/>
              <a:gd name="T7" fmla="*/ 141 h 186"/>
              <a:gd name="T8" fmla="*/ 199 w 262"/>
              <a:gd name="T9" fmla="*/ 186 h 186"/>
              <a:gd name="T10" fmla="*/ 72 w 262"/>
              <a:gd name="T11" fmla="*/ 171 h 186"/>
              <a:gd name="T12" fmla="*/ 0 w 262"/>
              <a:gd name="T13" fmla="*/ 88 h 186"/>
            </a:gdLst>
            <a:ahLst/>
            <a:cxnLst>
              <a:cxn ang="0">
                <a:pos x="T0" y="T1"/>
              </a:cxn>
              <a:cxn ang="0">
                <a:pos x="T2" y="T3"/>
              </a:cxn>
              <a:cxn ang="0">
                <a:pos x="T4" y="T5"/>
              </a:cxn>
              <a:cxn ang="0">
                <a:pos x="T6" y="T7"/>
              </a:cxn>
              <a:cxn ang="0">
                <a:pos x="T8" y="T9"/>
              </a:cxn>
              <a:cxn ang="0">
                <a:pos x="T10" y="T11"/>
              </a:cxn>
              <a:cxn ang="0">
                <a:pos x="T12" y="T13"/>
              </a:cxn>
            </a:cxnLst>
            <a:rect l="0" t="0" r="r" b="b"/>
            <a:pathLst>
              <a:path w="262" h="186">
                <a:moveTo>
                  <a:pt x="0" y="88"/>
                </a:moveTo>
                <a:lnTo>
                  <a:pt x="45" y="0"/>
                </a:lnTo>
                <a:lnTo>
                  <a:pt x="199" y="16"/>
                </a:lnTo>
                <a:lnTo>
                  <a:pt x="262" y="141"/>
                </a:lnTo>
                <a:lnTo>
                  <a:pt x="199" y="186"/>
                </a:lnTo>
                <a:lnTo>
                  <a:pt x="72" y="171"/>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5"/>
          <p:cNvSpPr>
            <a:spLocks/>
          </p:cNvSpPr>
          <p:nvPr/>
        </p:nvSpPr>
        <p:spPr bwMode="auto">
          <a:xfrm>
            <a:off x="5410201" y="4779964"/>
            <a:ext cx="815975" cy="804863"/>
          </a:xfrm>
          <a:custGeom>
            <a:avLst/>
            <a:gdLst>
              <a:gd name="T0" fmla="*/ 91 w 636"/>
              <a:gd name="T1" fmla="*/ 0 h 627"/>
              <a:gd name="T2" fmla="*/ 531 w 636"/>
              <a:gd name="T3" fmla="*/ 333 h 627"/>
              <a:gd name="T4" fmla="*/ 590 w 636"/>
              <a:gd name="T5" fmla="*/ 553 h 627"/>
              <a:gd name="T6" fmla="*/ 364 w 636"/>
              <a:gd name="T7" fmla="*/ 572 h 627"/>
              <a:gd name="T8" fmla="*/ 363 w 636"/>
              <a:gd name="T9" fmla="*/ 573 h 627"/>
              <a:gd name="T10" fmla="*/ 0 w 636"/>
              <a:gd name="T11" fmla="*/ 312 h 627"/>
              <a:gd name="T12" fmla="*/ 91 w 636"/>
              <a:gd name="T13" fmla="*/ 0 h 627"/>
            </a:gdLst>
            <a:ahLst/>
            <a:cxnLst>
              <a:cxn ang="0">
                <a:pos x="T0" y="T1"/>
              </a:cxn>
              <a:cxn ang="0">
                <a:pos x="T2" y="T3"/>
              </a:cxn>
              <a:cxn ang="0">
                <a:pos x="T4" y="T5"/>
              </a:cxn>
              <a:cxn ang="0">
                <a:pos x="T6" y="T7"/>
              </a:cxn>
              <a:cxn ang="0">
                <a:pos x="T8" y="T9"/>
              </a:cxn>
              <a:cxn ang="0">
                <a:pos x="T10" y="T11"/>
              </a:cxn>
              <a:cxn ang="0">
                <a:pos x="T12" y="T13"/>
              </a:cxn>
            </a:cxnLst>
            <a:rect l="0" t="0" r="r" b="b"/>
            <a:pathLst>
              <a:path w="636" h="627">
                <a:moveTo>
                  <a:pt x="91" y="0"/>
                </a:moveTo>
                <a:cubicBezTo>
                  <a:pt x="531" y="333"/>
                  <a:pt x="531" y="333"/>
                  <a:pt x="531" y="333"/>
                </a:cubicBezTo>
                <a:cubicBezTo>
                  <a:pt x="610" y="388"/>
                  <a:pt x="636" y="487"/>
                  <a:pt x="590" y="553"/>
                </a:cubicBezTo>
                <a:cubicBezTo>
                  <a:pt x="544" y="619"/>
                  <a:pt x="443" y="627"/>
                  <a:pt x="364" y="572"/>
                </a:cubicBezTo>
                <a:cubicBezTo>
                  <a:pt x="363" y="573"/>
                  <a:pt x="363" y="573"/>
                  <a:pt x="363" y="573"/>
                </a:cubicBezTo>
                <a:cubicBezTo>
                  <a:pt x="0" y="312"/>
                  <a:pt x="0" y="312"/>
                  <a:pt x="0" y="312"/>
                </a:cubicBezTo>
                <a:lnTo>
                  <a:pt x="91"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6" name="Freeform 76"/>
          <p:cNvSpPr>
            <a:spLocks/>
          </p:cNvSpPr>
          <p:nvPr/>
        </p:nvSpPr>
        <p:spPr bwMode="auto">
          <a:xfrm>
            <a:off x="4997451" y="5010151"/>
            <a:ext cx="501650" cy="331788"/>
          </a:xfrm>
          <a:custGeom>
            <a:avLst/>
            <a:gdLst>
              <a:gd name="T0" fmla="*/ 140 w 391"/>
              <a:gd name="T1" fmla="*/ 248 h 258"/>
              <a:gd name="T2" fmla="*/ 158 w 391"/>
              <a:gd name="T3" fmla="*/ 256 h 258"/>
              <a:gd name="T4" fmla="*/ 279 w 391"/>
              <a:gd name="T5" fmla="*/ 219 h 258"/>
              <a:gd name="T6" fmla="*/ 368 w 391"/>
              <a:gd name="T7" fmla="*/ 200 h 258"/>
              <a:gd name="T8" fmla="*/ 391 w 391"/>
              <a:gd name="T9" fmla="*/ 97 h 258"/>
              <a:gd name="T10" fmla="*/ 375 w 391"/>
              <a:gd name="T11" fmla="*/ 80 h 258"/>
              <a:gd name="T12" fmla="*/ 126 w 391"/>
              <a:gd name="T13" fmla="*/ 2 h 258"/>
              <a:gd name="T14" fmla="*/ 103 w 391"/>
              <a:gd name="T15" fmla="*/ 6 h 258"/>
              <a:gd name="T16" fmla="*/ 9 w 391"/>
              <a:gd name="T17" fmla="*/ 78 h 258"/>
              <a:gd name="T18" fmla="*/ 1 w 391"/>
              <a:gd name="T19" fmla="*/ 99 h 258"/>
              <a:gd name="T20" fmla="*/ 7 w 391"/>
              <a:gd name="T21" fmla="*/ 138 h 258"/>
              <a:gd name="T22" fmla="*/ 21 w 391"/>
              <a:gd name="T23" fmla="*/ 147 h 258"/>
              <a:gd name="T24" fmla="*/ 113 w 391"/>
              <a:gd name="T25" fmla="*/ 114 h 258"/>
              <a:gd name="T26" fmla="*/ 132 w 391"/>
              <a:gd name="T27" fmla="*/ 121 h 258"/>
              <a:gd name="T28" fmla="*/ 148 w 391"/>
              <a:gd name="T29" fmla="*/ 147 h 258"/>
              <a:gd name="T30" fmla="*/ 148 w 391"/>
              <a:gd name="T31" fmla="*/ 170 h 258"/>
              <a:gd name="T32" fmla="*/ 130 w 391"/>
              <a:gd name="T33" fmla="*/ 204 h 258"/>
              <a:gd name="T34" fmla="*/ 130 w 391"/>
              <a:gd name="T35" fmla="*/ 227 h 258"/>
              <a:gd name="T36" fmla="*/ 140 w 391"/>
              <a:gd name="T37" fmla="*/ 24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1" h="258">
                <a:moveTo>
                  <a:pt x="140" y="248"/>
                </a:moveTo>
                <a:cubicBezTo>
                  <a:pt x="143" y="254"/>
                  <a:pt x="151" y="258"/>
                  <a:pt x="158" y="256"/>
                </a:cubicBezTo>
                <a:cubicBezTo>
                  <a:pt x="279" y="219"/>
                  <a:pt x="279" y="219"/>
                  <a:pt x="279" y="219"/>
                </a:cubicBezTo>
                <a:cubicBezTo>
                  <a:pt x="286" y="217"/>
                  <a:pt x="370" y="206"/>
                  <a:pt x="368" y="200"/>
                </a:cubicBezTo>
                <a:cubicBezTo>
                  <a:pt x="391" y="97"/>
                  <a:pt x="391" y="97"/>
                  <a:pt x="391" y="97"/>
                </a:cubicBezTo>
                <a:cubicBezTo>
                  <a:pt x="389" y="90"/>
                  <a:pt x="382" y="82"/>
                  <a:pt x="375" y="80"/>
                </a:cubicBezTo>
                <a:cubicBezTo>
                  <a:pt x="126" y="2"/>
                  <a:pt x="126" y="2"/>
                  <a:pt x="126" y="2"/>
                </a:cubicBezTo>
                <a:cubicBezTo>
                  <a:pt x="119" y="0"/>
                  <a:pt x="109" y="2"/>
                  <a:pt x="103" y="6"/>
                </a:cubicBezTo>
                <a:cubicBezTo>
                  <a:pt x="9" y="78"/>
                  <a:pt x="9" y="78"/>
                  <a:pt x="9" y="78"/>
                </a:cubicBezTo>
                <a:cubicBezTo>
                  <a:pt x="3" y="83"/>
                  <a:pt x="0" y="92"/>
                  <a:pt x="1" y="99"/>
                </a:cubicBezTo>
                <a:cubicBezTo>
                  <a:pt x="7" y="138"/>
                  <a:pt x="7" y="138"/>
                  <a:pt x="7" y="138"/>
                </a:cubicBezTo>
                <a:cubicBezTo>
                  <a:pt x="8" y="146"/>
                  <a:pt x="14" y="149"/>
                  <a:pt x="21" y="147"/>
                </a:cubicBezTo>
                <a:cubicBezTo>
                  <a:pt x="113" y="114"/>
                  <a:pt x="113" y="114"/>
                  <a:pt x="113" y="114"/>
                </a:cubicBezTo>
                <a:cubicBezTo>
                  <a:pt x="120" y="111"/>
                  <a:pt x="128" y="115"/>
                  <a:pt x="132" y="121"/>
                </a:cubicBezTo>
                <a:cubicBezTo>
                  <a:pt x="148" y="147"/>
                  <a:pt x="148" y="147"/>
                  <a:pt x="148" y="147"/>
                </a:cubicBezTo>
                <a:cubicBezTo>
                  <a:pt x="151" y="153"/>
                  <a:pt x="152" y="163"/>
                  <a:pt x="148" y="170"/>
                </a:cubicBezTo>
                <a:cubicBezTo>
                  <a:pt x="130" y="204"/>
                  <a:pt x="130" y="204"/>
                  <a:pt x="130" y="204"/>
                </a:cubicBezTo>
                <a:cubicBezTo>
                  <a:pt x="127" y="210"/>
                  <a:pt x="127" y="221"/>
                  <a:pt x="130" y="227"/>
                </a:cubicBezTo>
                <a:lnTo>
                  <a:pt x="140" y="248"/>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77"/>
          <p:cNvSpPr>
            <a:spLocks/>
          </p:cNvSpPr>
          <p:nvPr/>
        </p:nvSpPr>
        <p:spPr bwMode="auto">
          <a:xfrm>
            <a:off x="5041901" y="5265739"/>
            <a:ext cx="165100" cy="79375"/>
          </a:xfrm>
          <a:custGeom>
            <a:avLst/>
            <a:gdLst>
              <a:gd name="T0" fmla="*/ 128 w 129"/>
              <a:gd name="T1" fmla="*/ 30 h 62"/>
              <a:gd name="T2" fmla="*/ 107 w 129"/>
              <a:gd name="T3" fmla="*/ 5 h 62"/>
              <a:gd name="T4" fmla="*/ 26 w 129"/>
              <a:gd name="T5" fmla="*/ 1 h 62"/>
              <a:gd name="T6" fmla="*/ 1 w 129"/>
              <a:gd name="T7" fmla="*/ 23 h 62"/>
              <a:gd name="T8" fmla="*/ 1 w 129"/>
              <a:gd name="T9" fmla="*/ 32 h 62"/>
              <a:gd name="T10" fmla="*/ 22 w 129"/>
              <a:gd name="T11" fmla="*/ 57 h 62"/>
              <a:gd name="T12" fmla="*/ 103 w 129"/>
              <a:gd name="T13" fmla="*/ 61 h 62"/>
              <a:gd name="T14" fmla="*/ 128 w 129"/>
              <a:gd name="T15" fmla="*/ 39 h 62"/>
              <a:gd name="T16" fmla="*/ 128 w 129"/>
              <a:gd name="T1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2">
                <a:moveTo>
                  <a:pt x="128" y="30"/>
                </a:moveTo>
                <a:cubicBezTo>
                  <a:pt x="129" y="17"/>
                  <a:pt x="119" y="6"/>
                  <a:pt x="107" y="5"/>
                </a:cubicBezTo>
                <a:cubicBezTo>
                  <a:pt x="26" y="1"/>
                  <a:pt x="26" y="1"/>
                  <a:pt x="26" y="1"/>
                </a:cubicBezTo>
                <a:cubicBezTo>
                  <a:pt x="13" y="0"/>
                  <a:pt x="2" y="10"/>
                  <a:pt x="1" y="23"/>
                </a:cubicBezTo>
                <a:cubicBezTo>
                  <a:pt x="1" y="32"/>
                  <a:pt x="1" y="32"/>
                  <a:pt x="1" y="32"/>
                </a:cubicBezTo>
                <a:cubicBezTo>
                  <a:pt x="0" y="45"/>
                  <a:pt x="10" y="56"/>
                  <a:pt x="22" y="57"/>
                </a:cubicBezTo>
                <a:cubicBezTo>
                  <a:pt x="103" y="61"/>
                  <a:pt x="103" y="61"/>
                  <a:pt x="103" y="61"/>
                </a:cubicBezTo>
                <a:cubicBezTo>
                  <a:pt x="116" y="62"/>
                  <a:pt x="127" y="52"/>
                  <a:pt x="128" y="39"/>
                </a:cubicBezTo>
                <a:lnTo>
                  <a:pt x="128" y="3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78"/>
          <p:cNvSpPr>
            <a:spLocks/>
          </p:cNvSpPr>
          <p:nvPr/>
        </p:nvSpPr>
        <p:spPr bwMode="auto">
          <a:xfrm>
            <a:off x="4902201" y="5110164"/>
            <a:ext cx="158750" cy="215900"/>
          </a:xfrm>
          <a:custGeom>
            <a:avLst/>
            <a:gdLst>
              <a:gd name="T0" fmla="*/ 102 w 124"/>
              <a:gd name="T1" fmla="*/ 6 h 168"/>
              <a:gd name="T2" fmla="*/ 74 w 124"/>
              <a:gd name="T3" fmla="*/ 11 h 168"/>
              <a:gd name="T4" fmla="*/ 8 w 124"/>
              <a:gd name="T5" fmla="*/ 120 h 168"/>
              <a:gd name="T6" fmla="*/ 10 w 124"/>
              <a:gd name="T7" fmla="*/ 143 h 168"/>
              <a:gd name="T8" fmla="*/ 67 w 124"/>
              <a:gd name="T9" fmla="*/ 125 h 168"/>
              <a:gd name="T10" fmla="*/ 119 w 124"/>
              <a:gd name="T11" fmla="*/ 39 h 168"/>
              <a:gd name="T12" fmla="*/ 110 w 124"/>
              <a:gd name="T13" fmla="*/ 11 h 168"/>
              <a:gd name="T14" fmla="*/ 102 w 124"/>
              <a:gd name="T15" fmla="*/ 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68">
                <a:moveTo>
                  <a:pt x="102" y="6"/>
                </a:moveTo>
                <a:cubicBezTo>
                  <a:pt x="92" y="0"/>
                  <a:pt x="79" y="2"/>
                  <a:pt x="74" y="11"/>
                </a:cubicBezTo>
                <a:cubicBezTo>
                  <a:pt x="8" y="120"/>
                  <a:pt x="8" y="120"/>
                  <a:pt x="8" y="120"/>
                </a:cubicBezTo>
                <a:cubicBezTo>
                  <a:pt x="3" y="130"/>
                  <a:pt x="0" y="137"/>
                  <a:pt x="10" y="143"/>
                </a:cubicBezTo>
                <a:cubicBezTo>
                  <a:pt x="10" y="143"/>
                  <a:pt x="44" y="168"/>
                  <a:pt x="67" y="125"/>
                </a:cubicBezTo>
                <a:cubicBezTo>
                  <a:pt x="119" y="39"/>
                  <a:pt x="119" y="39"/>
                  <a:pt x="119" y="39"/>
                </a:cubicBezTo>
                <a:cubicBezTo>
                  <a:pt x="124" y="29"/>
                  <a:pt x="120" y="17"/>
                  <a:pt x="110" y="11"/>
                </a:cubicBezTo>
                <a:lnTo>
                  <a:pt x="102" y="6"/>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79"/>
          <p:cNvSpPr>
            <a:spLocks/>
          </p:cNvSpPr>
          <p:nvPr/>
        </p:nvSpPr>
        <p:spPr bwMode="auto">
          <a:xfrm>
            <a:off x="5384801" y="5081589"/>
            <a:ext cx="838200" cy="498475"/>
          </a:xfrm>
          <a:custGeom>
            <a:avLst/>
            <a:gdLst>
              <a:gd name="T0" fmla="*/ 52 w 652"/>
              <a:gd name="T1" fmla="*/ 0 h 389"/>
              <a:gd name="T2" fmla="*/ 492 w 652"/>
              <a:gd name="T3" fmla="*/ 85 h 389"/>
              <a:gd name="T4" fmla="*/ 637 w 652"/>
              <a:gd name="T5" fmla="*/ 260 h 389"/>
              <a:gd name="T6" fmla="*/ 440 w 652"/>
              <a:gd name="T7" fmla="*/ 372 h 389"/>
              <a:gd name="T8" fmla="*/ 440 w 652"/>
              <a:gd name="T9" fmla="*/ 373 h 389"/>
              <a:gd name="T10" fmla="*/ 0 w 652"/>
              <a:gd name="T11" fmla="*/ 288 h 389"/>
              <a:gd name="T12" fmla="*/ 52 w 652"/>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652" h="389">
                <a:moveTo>
                  <a:pt x="52" y="0"/>
                </a:moveTo>
                <a:cubicBezTo>
                  <a:pt x="492" y="85"/>
                  <a:pt x="492" y="85"/>
                  <a:pt x="492" y="85"/>
                </a:cubicBezTo>
                <a:cubicBezTo>
                  <a:pt x="587" y="102"/>
                  <a:pt x="652" y="181"/>
                  <a:pt x="637" y="260"/>
                </a:cubicBezTo>
                <a:cubicBezTo>
                  <a:pt x="623" y="339"/>
                  <a:pt x="535" y="389"/>
                  <a:pt x="440" y="372"/>
                </a:cubicBezTo>
                <a:cubicBezTo>
                  <a:pt x="440" y="373"/>
                  <a:pt x="440" y="373"/>
                  <a:pt x="440" y="373"/>
                </a:cubicBezTo>
                <a:cubicBezTo>
                  <a:pt x="0" y="288"/>
                  <a:pt x="0" y="288"/>
                  <a:pt x="0" y="288"/>
                </a:cubicBezTo>
                <a:lnTo>
                  <a:pt x="52"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10" name="Freeform 80"/>
          <p:cNvSpPr>
            <a:spLocks/>
          </p:cNvSpPr>
          <p:nvPr/>
        </p:nvSpPr>
        <p:spPr bwMode="auto">
          <a:xfrm>
            <a:off x="4581526" y="3614739"/>
            <a:ext cx="301625" cy="106363"/>
          </a:xfrm>
          <a:custGeom>
            <a:avLst/>
            <a:gdLst>
              <a:gd name="T0" fmla="*/ 18 w 234"/>
              <a:gd name="T1" fmla="*/ 83 h 83"/>
              <a:gd name="T2" fmla="*/ 7 w 234"/>
              <a:gd name="T3" fmla="*/ 80 h 83"/>
              <a:gd name="T4" fmla="*/ 5 w 234"/>
              <a:gd name="T5" fmla="*/ 57 h 83"/>
              <a:gd name="T6" fmla="*/ 105 w 234"/>
              <a:gd name="T7" fmla="*/ 4 h 83"/>
              <a:gd name="T8" fmla="*/ 227 w 234"/>
              <a:gd name="T9" fmla="*/ 50 h 83"/>
              <a:gd name="T10" fmla="*/ 228 w 234"/>
              <a:gd name="T11" fmla="*/ 73 h 83"/>
              <a:gd name="T12" fmla="*/ 205 w 234"/>
              <a:gd name="T13" fmla="*/ 74 h 83"/>
              <a:gd name="T14" fmla="*/ 107 w 234"/>
              <a:gd name="T15" fmla="*/ 36 h 83"/>
              <a:gd name="T16" fmla="*/ 30 w 234"/>
              <a:gd name="T17" fmla="*/ 78 h 83"/>
              <a:gd name="T18" fmla="*/ 18 w 234"/>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83">
                <a:moveTo>
                  <a:pt x="18" y="83"/>
                </a:moveTo>
                <a:cubicBezTo>
                  <a:pt x="14" y="83"/>
                  <a:pt x="10" y="82"/>
                  <a:pt x="7" y="80"/>
                </a:cubicBezTo>
                <a:cubicBezTo>
                  <a:pt x="0" y="74"/>
                  <a:pt x="0" y="63"/>
                  <a:pt x="5" y="57"/>
                </a:cubicBezTo>
                <a:cubicBezTo>
                  <a:pt x="34" y="24"/>
                  <a:pt x="68" y="6"/>
                  <a:pt x="105" y="4"/>
                </a:cubicBezTo>
                <a:cubicBezTo>
                  <a:pt x="172" y="0"/>
                  <a:pt x="225" y="48"/>
                  <a:pt x="227" y="50"/>
                </a:cubicBezTo>
                <a:cubicBezTo>
                  <a:pt x="234" y="56"/>
                  <a:pt x="234" y="66"/>
                  <a:pt x="228" y="73"/>
                </a:cubicBezTo>
                <a:cubicBezTo>
                  <a:pt x="222" y="79"/>
                  <a:pt x="212" y="80"/>
                  <a:pt x="205" y="74"/>
                </a:cubicBezTo>
                <a:cubicBezTo>
                  <a:pt x="205" y="73"/>
                  <a:pt x="160" y="33"/>
                  <a:pt x="107" y="36"/>
                </a:cubicBezTo>
                <a:cubicBezTo>
                  <a:pt x="79" y="37"/>
                  <a:pt x="53" y="52"/>
                  <a:pt x="30" y="78"/>
                </a:cubicBezTo>
                <a:cubicBezTo>
                  <a:pt x="27" y="82"/>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1"/>
          <p:cNvSpPr>
            <a:spLocks/>
          </p:cNvSpPr>
          <p:nvPr/>
        </p:nvSpPr>
        <p:spPr bwMode="auto">
          <a:xfrm>
            <a:off x="5168901" y="3614739"/>
            <a:ext cx="301625" cy="106363"/>
          </a:xfrm>
          <a:custGeom>
            <a:avLst/>
            <a:gdLst>
              <a:gd name="T0" fmla="*/ 217 w 235"/>
              <a:gd name="T1" fmla="*/ 83 h 83"/>
              <a:gd name="T2" fmla="*/ 204 w 235"/>
              <a:gd name="T3" fmla="*/ 78 h 83"/>
              <a:gd name="T4" fmla="*/ 127 w 235"/>
              <a:gd name="T5" fmla="*/ 36 h 83"/>
              <a:gd name="T6" fmla="*/ 29 w 235"/>
              <a:gd name="T7" fmla="*/ 74 h 83"/>
              <a:gd name="T8" fmla="*/ 6 w 235"/>
              <a:gd name="T9" fmla="*/ 73 h 83"/>
              <a:gd name="T10" fmla="*/ 7 w 235"/>
              <a:gd name="T11" fmla="*/ 50 h 83"/>
              <a:gd name="T12" fmla="*/ 129 w 235"/>
              <a:gd name="T13" fmla="*/ 4 h 83"/>
              <a:gd name="T14" fmla="*/ 229 w 235"/>
              <a:gd name="T15" fmla="*/ 57 h 83"/>
              <a:gd name="T16" fmla="*/ 227 w 235"/>
              <a:gd name="T17" fmla="*/ 80 h 83"/>
              <a:gd name="T18" fmla="*/ 217 w 23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83">
                <a:moveTo>
                  <a:pt x="217" y="83"/>
                </a:moveTo>
                <a:cubicBezTo>
                  <a:pt x="212" y="83"/>
                  <a:pt x="208" y="82"/>
                  <a:pt x="204" y="78"/>
                </a:cubicBezTo>
                <a:cubicBezTo>
                  <a:pt x="181" y="52"/>
                  <a:pt x="155" y="37"/>
                  <a:pt x="127" y="36"/>
                </a:cubicBezTo>
                <a:cubicBezTo>
                  <a:pt x="74" y="33"/>
                  <a:pt x="29" y="73"/>
                  <a:pt x="29" y="74"/>
                </a:cubicBezTo>
                <a:cubicBezTo>
                  <a:pt x="22" y="80"/>
                  <a:pt x="12" y="79"/>
                  <a:pt x="6" y="73"/>
                </a:cubicBezTo>
                <a:cubicBezTo>
                  <a:pt x="0" y="66"/>
                  <a:pt x="0" y="56"/>
                  <a:pt x="7" y="50"/>
                </a:cubicBezTo>
                <a:cubicBezTo>
                  <a:pt x="9" y="48"/>
                  <a:pt x="63" y="0"/>
                  <a:pt x="129" y="4"/>
                </a:cubicBezTo>
                <a:cubicBezTo>
                  <a:pt x="166" y="6"/>
                  <a:pt x="200" y="24"/>
                  <a:pt x="229" y="57"/>
                </a:cubicBezTo>
                <a:cubicBezTo>
                  <a:pt x="235" y="63"/>
                  <a:pt x="234" y="74"/>
                  <a:pt x="227" y="80"/>
                </a:cubicBezTo>
                <a:cubicBezTo>
                  <a:pt x="224" y="82"/>
                  <a:pt x="220" y="83"/>
                  <a:pt x="217"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Oval 82"/>
          <p:cNvSpPr>
            <a:spLocks noChangeArrowheads="1"/>
          </p:cNvSpPr>
          <p:nvPr/>
        </p:nvSpPr>
        <p:spPr bwMode="auto">
          <a:xfrm>
            <a:off x="2549526" y="2776539"/>
            <a:ext cx="1244600" cy="1533525"/>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3"/>
          <p:cNvSpPr>
            <a:spLocks/>
          </p:cNvSpPr>
          <p:nvPr/>
        </p:nvSpPr>
        <p:spPr bwMode="auto">
          <a:xfrm>
            <a:off x="3170239" y="2776539"/>
            <a:ext cx="623888" cy="1533525"/>
          </a:xfrm>
          <a:custGeom>
            <a:avLst/>
            <a:gdLst>
              <a:gd name="T0" fmla="*/ 2 w 487"/>
              <a:gd name="T1" fmla="*/ 0 h 1195"/>
              <a:gd name="T2" fmla="*/ 0 w 487"/>
              <a:gd name="T3" fmla="*/ 0 h 1195"/>
              <a:gd name="T4" fmla="*/ 0 w 487"/>
              <a:gd name="T5" fmla="*/ 1195 h 1195"/>
              <a:gd name="T6" fmla="*/ 2 w 487"/>
              <a:gd name="T7" fmla="*/ 1195 h 1195"/>
              <a:gd name="T8" fmla="*/ 487 w 487"/>
              <a:gd name="T9" fmla="*/ 598 h 1195"/>
              <a:gd name="T10" fmla="*/ 2 w 487"/>
              <a:gd name="T11" fmla="*/ 0 h 1195"/>
            </a:gdLst>
            <a:ahLst/>
            <a:cxnLst>
              <a:cxn ang="0">
                <a:pos x="T0" y="T1"/>
              </a:cxn>
              <a:cxn ang="0">
                <a:pos x="T2" y="T3"/>
              </a:cxn>
              <a:cxn ang="0">
                <a:pos x="T4" y="T5"/>
              </a:cxn>
              <a:cxn ang="0">
                <a:pos x="T6" y="T7"/>
              </a:cxn>
              <a:cxn ang="0">
                <a:pos x="T8" y="T9"/>
              </a:cxn>
              <a:cxn ang="0">
                <a:pos x="T10" y="T11"/>
              </a:cxn>
            </a:cxnLst>
            <a:rect l="0" t="0" r="r" b="b"/>
            <a:pathLst>
              <a:path w="487" h="1195">
                <a:moveTo>
                  <a:pt x="2" y="0"/>
                </a:moveTo>
                <a:cubicBezTo>
                  <a:pt x="1" y="0"/>
                  <a:pt x="1" y="0"/>
                  <a:pt x="0" y="0"/>
                </a:cubicBezTo>
                <a:cubicBezTo>
                  <a:pt x="0" y="1195"/>
                  <a:pt x="0" y="1195"/>
                  <a:pt x="0" y="1195"/>
                </a:cubicBezTo>
                <a:cubicBezTo>
                  <a:pt x="1" y="1195"/>
                  <a:pt x="1" y="1195"/>
                  <a:pt x="2" y="1195"/>
                </a:cubicBezTo>
                <a:cubicBezTo>
                  <a:pt x="270" y="1195"/>
                  <a:pt x="487" y="928"/>
                  <a:pt x="487" y="598"/>
                </a:cubicBezTo>
                <a:cubicBezTo>
                  <a:pt x="487" y="267"/>
                  <a:pt x="270" y="0"/>
                  <a:pt x="2"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4"/>
          <p:cNvSpPr>
            <a:spLocks/>
          </p:cNvSpPr>
          <p:nvPr/>
        </p:nvSpPr>
        <p:spPr bwMode="auto">
          <a:xfrm>
            <a:off x="3657601" y="3825876"/>
            <a:ext cx="141288" cy="331788"/>
          </a:xfrm>
          <a:custGeom>
            <a:avLst/>
            <a:gdLst>
              <a:gd name="T0" fmla="*/ 84 w 111"/>
              <a:gd name="T1" fmla="*/ 200 h 259"/>
              <a:gd name="T2" fmla="*/ 47 w 111"/>
              <a:gd name="T3" fmla="*/ 258 h 259"/>
              <a:gd name="T4" fmla="*/ 47 w 111"/>
              <a:gd name="T5" fmla="*/ 258 h 259"/>
              <a:gd name="T6" fmla="*/ 1 w 111"/>
              <a:gd name="T7" fmla="*/ 207 h 259"/>
              <a:gd name="T8" fmla="*/ 10 w 111"/>
              <a:gd name="T9" fmla="*/ 47 h 259"/>
              <a:gd name="T10" fmla="*/ 61 w 111"/>
              <a:gd name="T11" fmla="*/ 1 h 259"/>
              <a:gd name="T12" fmla="*/ 61 w 111"/>
              <a:gd name="T13" fmla="*/ 1 h 259"/>
              <a:gd name="T14" fmla="*/ 107 w 111"/>
              <a:gd name="T15" fmla="*/ 52 h 259"/>
              <a:gd name="T16" fmla="*/ 84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84" y="200"/>
                </a:moveTo>
                <a:cubicBezTo>
                  <a:pt x="83" y="227"/>
                  <a:pt x="73" y="259"/>
                  <a:pt x="47" y="258"/>
                </a:cubicBezTo>
                <a:cubicBezTo>
                  <a:pt x="47" y="258"/>
                  <a:pt x="47" y="258"/>
                  <a:pt x="47" y="258"/>
                </a:cubicBezTo>
                <a:cubicBezTo>
                  <a:pt x="20" y="256"/>
                  <a:pt x="0" y="234"/>
                  <a:pt x="1" y="207"/>
                </a:cubicBezTo>
                <a:cubicBezTo>
                  <a:pt x="10" y="47"/>
                  <a:pt x="10" y="47"/>
                  <a:pt x="10" y="47"/>
                </a:cubicBezTo>
                <a:cubicBezTo>
                  <a:pt x="12" y="20"/>
                  <a:pt x="34" y="0"/>
                  <a:pt x="61" y="1"/>
                </a:cubicBezTo>
                <a:cubicBezTo>
                  <a:pt x="61" y="1"/>
                  <a:pt x="61" y="1"/>
                  <a:pt x="61" y="1"/>
                </a:cubicBezTo>
                <a:cubicBezTo>
                  <a:pt x="88" y="3"/>
                  <a:pt x="111" y="26"/>
                  <a:pt x="107" y="52"/>
                </a:cubicBezTo>
                <a:cubicBezTo>
                  <a:pt x="101" y="89"/>
                  <a:pt x="87" y="128"/>
                  <a:pt x="84" y="20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5"/>
          <p:cNvSpPr>
            <a:spLocks/>
          </p:cNvSpPr>
          <p:nvPr/>
        </p:nvSpPr>
        <p:spPr bwMode="auto">
          <a:xfrm>
            <a:off x="2540001" y="3825876"/>
            <a:ext cx="141288" cy="331788"/>
          </a:xfrm>
          <a:custGeom>
            <a:avLst/>
            <a:gdLst>
              <a:gd name="T0" fmla="*/ 26 w 111"/>
              <a:gd name="T1" fmla="*/ 200 h 259"/>
              <a:gd name="T2" fmla="*/ 64 w 111"/>
              <a:gd name="T3" fmla="*/ 258 h 259"/>
              <a:gd name="T4" fmla="*/ 64 w 111"/>
              <a:gd name="T5" fmla="*/ 258 h 259"/>
              <a:gd name="T6" fmla="*/ 109 w 111"/>
              <a:gd name="T7" fmla="*/ 207 h 259"/>
              <a:gd name="T8" fmla="*/ 100 w 111"/>
              <a:gd name="T9" fmla="*/ 47 h 259"/>
              <a:gd name="T10" fmla="*/ 49 w 111"/>
              <a:gd name="T11" fmla="*/ 1 h 259"/>
              <a:gd name="T12" fmla="*/ 49 w 111"/>
              <a:gd name="T13" fmla="*/ 1 h 259"/>
              <a:gd name="T14" fmla="*/ 4 w 111"/>
              <a:gd name="T15" fmla="*/ 52 h 259"/>
              <a:gd name="T16" fmla="*/ 26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26" y="200"/>
                </a:moveTo>
                <a:cubicBezTo>
                  <a:pt x="27" y="227"/>
                  <a:pt x="37" y="259"/>
                  <a:pt x="64" y="258"/>
                </a:cubicBezTo>
                <a:cubicBezTo>
                  <a:pt x="64" y="258"/>
                  <a:pt x="64" y="258"/>
                  <a:pt x="64" y="258"/>
                </a:cubicBezTo>
                <a:cubicBezTo>
                  <a:pt x="90" y="256"/>
                  <a:pt x="111" y="234"/>
                  <a:pt x="109" y="207"/>
                </a:cubicBezTo>
                <a:cubicBezTo>
                  <a:pt x="100" y="47"/>
                  <a:pt x="100" y="47"/>
                  <a:pt x="100" y="47"/>
                </a:cubicBezTo>
                <a:cubicBezTo>
                  <a:pt x="99" y="20"/>
                  <a:pt x="76" y="0"/>
                  <a:pt x="49" y="1"/>
                </a:cubicBezTo>
                <a:cubicBezTo>
                  <a:pt x="49" y="1"/>
                  <a:pt x="49" y="1"/>
                  <a:pt x="49" y="1"/>
                </a:cubicBezTo>
                <a:cubicBezTo>
                  <a:pt x="23" y="3"/>
                  <a:pt x="0" y="26"/>
                  <a:pt x="4" y="52"/>
                </a:cubicBezTo>
                <a:cubicBezTo>
                  <a:pt x="9" y="89"/>
                  <a:pt x="23" y="128"/>
                  <a:pt x="26" y="200"/>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86"/>
          <p:cNvSpPr>
            <a:spLocks/>
          </p:cNvSpPr>
          <p:nvPr/>
        </p:nvSpPr>
        <p:spPr bwMode="auto">
          <a:xfrm>
            <a:off x="2627314" y="3198814"/>
            <a:ext cx="663575" cy="1355725"/>
          </a:xfrm>
          <a:custGeom>
            <a:avLst/>
            <a:gdLst>
              <a:gd name="T0" fmla="*/ 205 w 517"/>
              <a:gd name="T1" fmla="*/ 0 h 1056"/>
              <a:gd name="T2" fmla="*/ 0 w 517"/>
              <a:gd name="T3" fmla="*/ 157 h 1056"/>
              <a:gd name="T4" fmla="*/ 0 w 517"/>
              <a:gd name="T5" fmla="*/ 404 h 1056"/>
              <a:gd name="T6" fmla="*/ 26 w 517"/>
              <a:gd name="T7" fmla="*/ 827 h 1056"/>
              <a:gd name="T8" fmla="*/ 242 w 517"/>
              <a:gd name="T9" fmla="*/ 1056 h 1056"/>
              <a:gd name="T10" fmla="*/ 517 w 517"/>
              <a:gd name="T11" fmla="*/ 1056 h 1056"/>
              <a:gd name="T12" fmla="*/ 517 w 517"/>
              <a:gd name="T13" fmla="*/ 0 h 1056"/>
              <a:gd name="T14" fmla="*/ 205 w 517"/>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1056">
                <a:moveTo>
                  <a:pt x="205" y="0"/>
                </a:moveTo>
                <a:cubicBezTo>
                  <a:pt x="109" y="0"/>
                  <a:pt x="28" y="66"/>
                  <a:pt x="0" y="157"/>
                </a:cubicBezTo>
                <a:cubicBezTo>
                  <a:pt x="0" y="404"/>
                  <a:pt x="0" y="404"/>
                  <a:pt x="0" y="404"/>
                </a:cubicBezTo>
                <a:cubicBezTo>
                  <a:pt x="26" y="827"/>
                  <a:pt x="26" y="827"/>
                  <a:pt x="26" y="827"/>
                </a:cubicBezTo>
                <a:cubicBezTo>
                  <a:pt x="26" y="954"/>
                  <a:pt x="123" y="1056"/>
                  <a:pt x="242" y="1056"/>
                </a:cubicBezTo>
                <a:cubicBezTo>
                  <a:pt x="517" y="1056"/>
                  <a:pt x="517" y="1056"/>
                  <a:pt x="517" y="1056"/>
                </a:cubicBezTo>
                <a:cubicBezTo>
                  <a:pt x="517" y="0"/>
                  <a:pt x="517" y="0"/>
                  <a:pt x="517" y="0"/>
                </a:cubicBezTo>
                <a:lnTo>
                  <a:pt x="205"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87"/>
          <p:cNvSpPr>
            <a:spLocks/>
          </p:cNvSpPr>
          <p:nvPr/>
        </p:nvSpPr>
        <p:spPr bwMode="auto">
          <a:xfrm>
            <a:off x="3170239" y="3198814"/>
            <a:ext cx="541338" cy="1355725"/>
          </a:xfrm>
          <a:custGeom>
            <a:avLst/>
            <a:gdLst>
              <a:gd name="T0" fmla="*/ 422 w 422"/>
              <a:gd name="T1" fmla="*/ 152 h 1056"/>
              <a:gd name="T2" fmla="*/ 218 w 422"/>
              <a:gd name="T3" fmla="*/ 0 h 1056"/>
              <a:gd name="T4" fmla="*/ 0 w 422"/>
              <a:gd name="T5" fmla="*/ 0 h 1056"/>
              <a:gd name="T6" fmla="*/ 0 w 422"/>
              <a:gd name="T7" fmla="*/ 1056 h 1056"/>
              <a:gd name="T8" fmla="*/ 181 w 422"/>
              <a:gd name="T9" fmla="*/ 1056 h 1056"/>
              <a:gd name="T10" fmla="*/ 397 w 422"/>
              <a:gd name="T11" fmla="*/ 827 h 1056"/>
              <a:gd name="T12" fmla="*/ 422 w 422"/>
              <a:gd name="T13" fmla="*/ 429 h 1056"/>
              <a:gd name="T14" fmla="*/ 422 w 422"/>
              <a:gd name="T15" fmla="*/ 152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056">
                <a:moveTo>
                  <a:pt x="422" y="152"/>
                </a:moveTo>
                <a:cubicBezTo>
                  <a:pt x="392" y="64"/>
                  <a:pt x="312" y="0"/>
                  <a:pt x="218" y="0"/>
                </a:cubicBezTo>
                <a:cubicBezTo>
                  <a:pt x="0" y="0"/>
                  <a:pt x="0" y="0"/>
                  <a:pt x="0" y="0"/>
                </a:cubicBezTo>
                <a:cubicBezTo>
                  <a:pt x="0" y="1056"/>
                  <a:pt x="0" y="1056"/>
                  <a:pt x="0" y="1056"/>
                </a:cubicBezTo>
                <a:cubicBezTo>
                  <a:pt x="181" y="1056"/>
                  <a:pt x="181" y="1056"/>
                  <a:pt x="181" y="1056"/>
                </a:cubicBezTo>
                <a:cubicBezTo>
                  <a:pt x="300" y="1056"/>
                  <a:pt x="397" y="954"/>
                  <a:pt x="397" y="827"/>
                </a:cubicBezTo>
                <a:cubicBezTo>
                  <a:pt x="422" y="429"/>
                  <a:pt x="422" y="429"/>
                  <a:pt x="422" y="429"/>
                </a:cubicBezTo>
                <a:lnTo>
                  <a:pt x="422" y="15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88"/>
          <p:cNvSpPr>
            <a:spLocks/>
          </p:cNvSpPr>
          <p:nvPr/>
        </p:nvSpPr>
        <p:spPr bwMode="auto">
          <a:xfrm>
            <a:off x="2613026" y="3184526"/>
            <a:ext cx="558800" cy="1384300"/>
          </a:xfrm>
          <a:custGeom>
            <a:avLst/>
            <a:gdLst>
              <a:gd name="T0" fmla="*/ 253 w 435"/>
              <a:gd name="T1" fmla="*/ 1056 h 1078"/>
              <a:gd name="T2" fmla="*/ 48 w 435"/>
              <a:gd name="T3" fmla="*/ 838 h 1078"/>
              <a:gd name="T4" fmla="*/ 22 w 435"/>
              <a:gd name="T5" fmla="*/ 415 h 1078"/>
              <a:gd name="T6" fmla="*/ 22 w 435"/>
              <a:gd name="T7" fmla="*/ 170 h 1078"/>
              <a:gd name="T8" fmla="*/ 216 w 435"/>
              <a:gd name="T9" fmla="*/ 22 h 1078"/>
              <a:gd name="T10" fmla="*/ 435 w 435"/>
              <a:gd name="T11" fmla="*/ 22 h 1078"/>
              <a:gd name="T12" fmla="*/ 435 w 435"/>
              <a:gd name="T13" fmla="*/ 0 h 1078"/>
              <a:gd name="T14" fmla="*/ 216 w 435"/>
              <a:gd name="T15" fmla="*/ 0 h 1078"/>
              <a:gd name="T16" fmla="*/ 0 w 435"/>
              <a:gd name="T17" fmla="*/ 165 h 1078"/>
              <a:gd name="T18" fmla="*/ 0 w 435"/>
              <a:gd name="T19" fmla="*/ 167 h 1078"/>
              <a:gd name="T20" fmla="*/ 0 w 435"/>
              <a:gd name="T21" fmla="*/ 415 h 1078"/>
              <a:gd name="T22" fmla="*/ 26 w 435"/>
              <a:gd name="T23" fmla="*/ 839 h 1078"/>
              <a:gd name="T24" fmla="*/ 253 w 435"/>
              <a:gd name="T25" fmla="*/ 1078 h 1078"/>
              <a:gd name="T26" fmla="*/ 435 w 435"/>
              <a:gd name="T27" fmla="*/ 1078 h 1078"/>
              <a:gd name="T28" fmla="*/ 435 w 435"/>
              <a:gd name="T29" fmla="*/ 1056 h 1078"/>
              <a:gd name="T30" fmla="*/ 253 w 435"/>
              <a:gd name="T31" fmla="*/ 105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1078">
                <a:moveTo>
                  <a:pt x="253" y="1056"/>
                </a:moveTo>
                <a:cubicBezTo>
                  <a:pt x="140" y="1056"/>
                  <a:pt x="48" y="958"/>
                  <a:pt x="48" y="838"/>
                </a:cubicBezTo>
                <a:cubicBezTo>
                  <a:pt x="22" y="415"/>
                  <a:pt x="22" y="415"/>
                  <a:pt x="22" y="415"/>
                </a:cubicBezTo>
                <a:cubicBezTo>
                  <a:pt x="22" y="170"/>
                  <a:pt x="22" y="170"/>
                  <a:pt x="22" y="170"/>
                </a:cubicBezTo>
                <a:cubicBezTo>
                  <a:pt x="50" y="82"/>
                  <a:pt x="128" y="22"/>
                  <a:pt x="216" y="22"/>
                </a:cubicBezTo>
                <a:cubicBezTo>
                  <a:pt x="435" y="22"/>
                  <a:pt x="435" y="22"/>
                  <a:pt x="435" y="22"/>
                </a:cubicBezTo>
                <a:cubicBezTo>
                  <a:pt x="435" y="0"/>
                  <a:pt x="435" y="0"/>
                  <a:pt x="435" y="0"/>
                </a:cubicBezTo>
                <a:cubicBezTo>
                  <a:pt x="216" y="0"/>
                  <a:pt x="216" y="0"/>
                  <a:pt x="216" y="0"/>
                </a:cubicBezTo>
                <a:cubicBezTo>
                  <a:pt x="118" y="0"/>
                  <a:pt x="31" y="66"/>
                  <a:pt x="0" y="165"/>
                </a:cubicBezTo>
                <a:cubicBezTo>
                  <a:pt x="0" y="167"/>
                  <a:pt x="0" y="167"/>
                  <a:pt x="0" y="167"/>
                </a:cubicBezTo>
                <a:cubicBezTo>
                  <a:pt x="0" y="415"/>
                  <a:pt x="0" y="415"/>
                  <a:pt x="0" y="415"/>
                </a:cubicBezTo>
                <a:cubicBezTo>
                  <a:pt x="26" y="839"/>
                  <a:pt x="26" y="839"/>
                  <a:pt x="26" y="839"/>
                </a:cubicBezTo>
                <a:cubicBezTo>
                  <a:pt x="26" y="971"/>
                  <a:pt x="128" y="1078"/>
                  <a:pt x="253" y="1078"/>
                </a:cubicBezTo>
                <a:cubicBezTo>
                  <a:pt x="435" y="1078"/>
                  <a:pt x="435" y="1078"/>
                  <a:pt x="435" y="1078"/>
                </a:cubicBezTo>
                <a:cubicBezTo>
                  <a:pt x="435" y="1056"/>
                  <a:pt x="435" y="1056"/>
                  <a:pt x="435" y="1056"/>
                </a:cubicBezTo>
                <a:lnTo>
                  <a:pt x="253" y="105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89"/>
          <p:cNvSpPr>
            <a:spLocks/>
          </p:cNvSpPr>
          <p:nvPr/>
        </p:nvSpPr>
        <p:spPr bwMode="auto">
          <a:xfrm>
            <a:off x="3171826" y="3184526"/>
            <a:ext cx="554038" cy="1384300"/>
          </a:xfrm>
          <a:custGeom>
            <a:avLst/>
            <a:gdLst>
              <a:gd name="T0" fmla="*/ 430 w 431"/>
              <a:gd name="T1" fmla="*/ 160 h 1078"/>
              <a:gd name="T2" fmla="*/ 216 w 431"/>
              <a:gd name="T3" fmla="*/ 0 h 1078"/>
              <a:gd name="T4" fmla="*/ 0 w 431"/>
              <a:gd name="T5" fmla="*/ 0 h 1078"/>
              <a:gd name="T6" fmla="*/ 0 w 431"/>
              <a:gd name="T7" fmla="*/ 22 h 1078"/>
              <a:gd name="T8" fmla="*/ 216 w 431"/>
              <a:gd name="T9" fmla="*/ 22 h 1078"/>
              <a:gd name="T10" fmla="*/ 409 w 431"/>
              <a:gd name="T11" fmla="*/ 165 h 1078"/>
              <a:gd name="T12" fmla="*/ 409 w 431"/>
              <a:gd name="T13" fmla="*/ 439 h 1078"/>
              <a:gd name="T14" fmla="*/ 384 w 431"/>
              <a:gd name="T15" fmla="*/ 838 h 1078"/>
              <a:gd name="T16" fmla="*/ 384 w 431"/>
              <a:gd name="T17" fmla="*/ 838 h 1078"/>
              <a:gd name="T18" fmla="*/ 179 w 431"/>
              <a:gd name="T19" fmla="*/ 1056 h 1078"/>
              <a:gd name="T20" fmla="*/ 0 w 431"/>
              <a:gd name="T21" fmla="*/ 1056 h 1078"/>
              <a:gd name="T22" fmla="*/ 0 w 431"/>
              <a:gd name="T23" fmla="*/ 1078 h 1078"/>
              <a:gd name="T24" fmla="*/ 179 w 431"/>
              <a:gd name="T25" fmla="*/ 1078 h 1078"/>
              <a:gd name="T26" fmla="*/ 406 w 431"/>
              <a:gd name="T27" fmla="*/ 839 h 1078"/>
              <a:gd name="T28" fmla="*/ 431 w 431"/>
              <a:gd name="T29" fmla="*/ 440 h 1078"/>
              <a:gd name="T30" fmla="*/ 431 w 431"/>
              <a:gd name="T31" fmla="*/ 162 h 1078"/>
              <a:gd name="T32" fmla="*/ 430 w 431"/>
              <a:gd name="T33" fmla="*/ 16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1" h="1078">
                <a:moveTo>
                  <a:pt x="430" y="160"/>
                </a:moveTo>
                <a:cubicBezTo>
                  <a:pt x="398" y="64"/>
                  <a:pt x="312" y="0"/>
                  <a:pt x="216" y="0"/>
                </a:cubicBezTo>
                <a:cubicBezTo>
                  <a:pt x="0" y="0"/>
                  <a:pt x="0" y="0"/>
                  <a:pt x="0" y="0"/>
                </a:cubicBezTo>
                <a:cubicBezTo>
                  <a:pt x="0" y="22"/>
                  <a:pt x="0" y="22"/>
                  <a:pt x="0" y="22"/>
                </a:cubicBezTo>
                <a:cubicBezTo>
                  <a:pt x="216" y="22"/>
                  <a:pt x="216" y="22"/>
                  <a:pt x="216" y="22"/>
                </a:cubicBezTo>
                <a:cubicBezTo>
                  <a:pt x="302" y="22"/>
                  <a:pt x="379" y="80"/>
                  <a:pt x="409" y="165"/>
                </a:cubicBezTo>
                <a:cubicBezTo>
                  <a:pt x="409" y="439"/>
                  <a:pt x="409" y="439"/>
                  <a:pt x="409" y="439"/>
                </a:cubicBezTo>
                <a:cubicBezTo>
                  <a:pt x="384" y="838"/>
                  <a:pt x="384" y="838"/>
                  <a:pt x="384" y="838"/>
                </a:cubicBezTo>
                <a:cubicBezTo>
                  <a:pt x="384" y="838"/>
                  <a:pt x="384" y="838"/>
                  <a:pt x="384" y="838"/>
                </a:cubicBezTo>
                <a:cubicBezTo>
                  <a:pt x="384" y="958"/>
                  <a:pt x="292" y="1056"/>
                  <a:pt x="179" y="1056"/>
                </a:cubicBezTo>
                <a:cubicBezTo>
                  <a:pt x="0" y="1056"/>
                  <a:pt x="0" y="1056"/>
                  <a:pt x="0" y="1056"/>
                </a:cubicBezTo>
                <a:cubicBezTo>
                  <a:pt x="0" y="1078"/>
                  <a:pt x="0" y="1078"/>
                  <a:pt x="0" y="1078"/>
                </a:cubicBezTo>
                <a:cubicBezTo>
                  <a:pt x="179" y="1078"/>
                  <a:pt x="179" y="1078"/>
                  <a:pt x="179" y="1078"/>
                </a:cubicBezTo>
                <a:cubicBezTo>
                  <a:pt x="304" y="1078"/>
                  <a:pt x="406" y="971"/>
                  <a:pt x="406" y="839"/>
                </a:cubicBezTo>
                <a:cubicBezTo>
                  <a:pt x="431" y="440"/>
                  <a:pt x="431" y="440"/>
                  <a:pt x="431" y="440"/>
                </a:cubicBezTo>
                <a:cubicBezTo>
                  <a:pt x="431" y="162"/>
                  <a:pt x="431" y="162"/>
                  <a:pt x="431" y="162"/>
                </a:cubicBezTo>
                <a:lnTo>
                  <a:pt x="430" y="16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Oval 90"/>
          <p:cNvSpPr>
            <a:spLocks noChangeArrowheads="1"/>
          </p:cNvSpPr>
          <p:nvPr/>
        </p:nvSpPr>
        <p:spPr bwMode="auto">
          <a:xfrm>
            <a:off x="3413126" y="3802064"/>
            <a:ext cx="106363" cy="87313"/>
          </a:xfrm>
          <a:prstGeom prst="ellipse">
            <a:avLst/>
          </a:pr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Oval 91"/>
          <p:cNvSpPr>
            <a:spLocks noChangeArrowheads="1"/>
          </p:cNvSpPr>
          <p:nvPr/>
        </p:nvSpPr>
        <p:spPr bwMode="auto">
          <a:xfrm>
            <a:off x="3467101" y="3822701"/>
            <a:ext cx="30163" cy="31750"/>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36" name="Picture 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176" y="3752851"/>
            <a:ext cx="127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7" name="Picture 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889" y="3752851"/>
            <a:ext cx="130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8" name="Oval 94"/>
          <p:cNvSpPr>
            <a:spLocks noChangeArrowheads="1"/>
          </p:cNvSpPr>
          <p:nvPr/>
        </p:nvSpPr>
        <p:spPr bwMode="auto">
          <a:xfrm>
            <a:off x="3038476" y="4168776"/>
            <a:ext cx="76200" cy="58738"/>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Oval 95"/>
          <p:cNvSpPr>
            <a:spLocks noChangeArrowheads="1"/>
          </p:cNvSpPr>
          <p:nvPr/>
        </p:nvSpPr>
        <p:spPr bwMode="auto">
          <a:xfrm>
            <a:off x="3228976" y="4168776"/>
            <a:ext cx="74613" cy="58738"/>
          </a:xfrm>
          <a:prstGeom prst="ellipse">
            <a:avLst/>
          </a:pr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0" name="Oval 96"/>
          <p:cNvSpPr>
            <a:spLocks noChangeArrowheads="1"/>
          </p:cNvSpPr>
          <p:nvPr/>
        </p:nvSpPr>
        <p:spPr bwMode="auto">
          <a:xfrm>
            <a:off x="2820989" y="3802064"/>
            <a:ext cx="107950" cy="87313"/>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1" name="Oval 97"/>
          <p:cNvSpPr>
            <a:spLocks noChangeArrowheads="1"/>
          </p:cNvSpPr>
          <p:nvPr/>
        </p:nvSpPr>
        <p:spPr bwMode="auto">
          <a:xfrm>
            <a:off x="2876551" y="3822701"/>
            <a:ext cx="30163" cy="30163"/>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2" name="Freeform 98"/>
          <p:cNvSpPr>
            <a:spLocks/>
          </p:cNvSpPr>
          <p:nvPr/>
        </p:nvSpPr>
        <p:spPr bwMode="auto">
          <a:xfrm>
            <a:off x="2735264" y="3602039"/>
            <a:ext cx="296863" cy="106363"/>
          </a:xfrm>
          <a:custGeom>
            <a:avLst/>
            <a:gdLst>
              <a:gd name="T0" fmla="*/ 18 w 231"/>
              <a:gd name="T1" fmla="*/ 83 h 83"/>
              <a:gd name="T2" fmla="*/ 7 w 231"/>
              <a:gd name="T3" fmla="*/ 79 h 83"/>
              <a:gd name="T4" fmla="*/ 6 w 231"/>
              <a:gd name="T5" fmla="*/ 56 h 83"/>
              <a:gd name="T6" fmla="*/ 104 w 231"/>
              <a:gd name="T7" fmla="*/ 4 h 83"/>
              <a:gd name="T8" fmla="*/ 224 w 231"/>
              <a:gd name="T9" fmla="*/ 49 h 83"/>
              <a:gd name="T10" fmla="*/ 225 w 231"/>
              <a:gd name="T11" fmla="*/ 72 h 83"/>
              <a:gd name="T12" fmla="*/ 203 w 231"/>
              <a:gd name="T13" fmla="*/ 73 h 83"/>
              <a:gd name="T14" fmla="*/ 106 w 231"/>
              <a:gd name="T15" fmla="*/ 36 h 83"/>
              <a:gd name="T16" fmla="*/ 30 w 231"/>
              <a:gd name="T17" fmla="*/ 77 h 83"/>
              <a:gd name="T18" fmla="*/ 18 w 231"/>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83">
                <a:moveTo>
                  <a:pt x="18" y="83"/>
                </a:moveTo>
                <a:cubicBezTo>
                  <a:pt x="14" y="83"/>
                  <a:pt x="10" y="81"/>
                  <a:pt x="7" y="79"/>
                </a:cubicBezTo>
                <a:cubicBezTo>
                  <a:pt x="1" y="73"/>
                  <a:pt x="0" y="63"/>
                  <a:pt x="6" y="56"/>
                </a:cubicBezTo>
                <a:cubicBezTo>
                  <a:pt x="34" y="24"/>
                  <a:pt x="67" y="6"/>
                  <a:pt x="104" y="4"/>
                </a:cubicBezTo>
                <a:cubicBezTo>
                  <a:pt x="169" y="0"/>
                  <a:pt x="222" y="47"/>
                  <a:pt x="224" y="49"/>
                </a:cubicBezTo>
                <a:cubicBezTo>
                  <a:pt x="231" y="55"/>
                  <a:pt x="231" y="65"/>
                  <a:pt x="225" y="72"/>
                </a:cubicBezTo>
                <a:cubicBezTo>
                  <a:pt x="219" y="78"/>
                  <a:pt x="209" y="79"/>
                  <a:pt x="203" y="73"/>
                </a:cubicBezTo>
                <a:cubicBezTo>
                  <a:pt x="202" y="72"/>
                  <a:pt x="158" y="33"/>
                  <a:pt x="106" y="36"/>
                </a:cubicBezTo>
                <a:cubicBezTo>
                  <a:pt x="78" y="37"/>
                  <a:pt x="52" y="51"/>
                  <a:pt x="30" y="77"/>
                </a:cubicBezTo>
                <a:cubicBezTo>
                  <a:pt x="27" y="81"/>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3" name="Freeform 99"/>
          <p:cNvSpPr>
            <a:spLocks/>
          </p:cNvSpPr>
          <p:nvPr/>
        </p:nvSpPr>
        <p:spPr bwMode="auto">
          <a:xfrm>
            <a:off x="3313114" y="3602039"/>
            <a:ext cx="298450" cy="106363"/>
          </a:xfrm>
          <a:custGeom>
            <a:avLst/>
            <a:gdLst>
              <a:gd name="T0" fmla="*/ 214 w 232"/>
              <a:gd name="T1" fmla="*/ 83 h 83"/>
              <a:gd name="T2" fmla="*/ 202 w 232"/>
              <a:gd name="T3" fmla="*/ 77 h 83"/>
              <a:gd name="T4" fmla="*/ 126 w 232"/>
              <a:gd name="T5" fmla="*/ 36 h 83"/>
              <a:gd name="T6" fmla="*/ 29 w 232"/>
              <a:gd name="T7" fmla="*/ 73 h 83"/>
              <a:gd name="T8" fmla="*/ 6 w 232"/>
              <a:gd name="T9" fmla="*/ 72 h 83"/>
              <a:gd name="T10" fmla="*/ 7 w 232"/>
              <a:gd name="T11" fmla="*/ 49 h 83"/>
              <a:gd name="T12" fmla="*/ 127 w 232"/>
              <a:gd name="T13" fmla="*/ 4 h 83"/>
              <a:gd name="T14" fmla="*/ 226 w 232"/>
              <a:gd name="T15" fmla="*/ 56 h 83"/>
              <a:gd name="T16" fmla="*/ 224 w 232"/>
              <a:gd name="T17" fmla="*/ 79 h 83"/>
              <a:gd name="T18" fmla="*/ 214 w 232"/>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83">
                <a:moveTo>
                  <a:pt x="214" y="83"/>
                </a:moveTo>
                <a:cubicBezTo>
                  <a:pt x="209" y="83"/>
                  <a:pt x="205" y="81"/>
                  <a:pt x="202" y="77"/>
                </a:cubicBezTo>
                <a:cubicBezTo>
                  <a:pt x="179" y="51"/>
                  <a:pt x="154" y="37"/>
                  <a:pt x="126" y="36"/>
                </a:cubicBezTo>
                <a:cubicBezTo>
                  <a:pt x="74" y="33"/>
                  <a:pt x="29" y="72"/>
                  <a:pt x="29" y="73"/>
                </a:cubicBezTo>
                <a:cubicBezTo>
                  <a:pt x="22" y="79"/>
                  <a:pt x="12" y="78"/>
                  <a:pt x="6" y="72"/>
                </a:cubicBezTo>
                <a:cubicBezTo>
                  <a:pt x="0" y="65"/>
                  <a:pt x="1" y="55"/>
                  <a:pt x="7" y="49"/>
                </a:cubicBezTo>
                <a:cubicBezTo>
                  <a:pt x="10" y="47"/>
                  <a:pt x="62" y="0"/>
                  <a:pt x="127" y="4"/>
                </a:cubicBezTo>
                <a:cubicBezTo>
                  <a:pt x="164" y="6"/>
                  <a:pt x="197" y="24"/>
                  <a:pt x="226" y="56"/>
                </a:cubicBezTo>
                <a:cubicBezTo>
                  <a:pt x="232" y="63"/>
                  <a:pt x="231" y="73"/>
                  <a:pt x="224" y="79"/>
                </a:cubicBezTo>
                <a:cubicBezTo>
                  <a:pt x="221" y="81"/>
                  <a:pt x="218" y="83"/>
                  <a:pt x="214"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00"/>
          <p:cNvSpPr>
            <a:spLocks/>
          </p:cNvSpPr>
          <p:nvPr/>
        </p:nvSpPr>
        <p:spPr bwMode="auto">
          <a:xfrm>
            <a:off x="3076576" y="3040064"/>
            <a:ext cx="644525" cy="736600"/>
          </a:xfrm>
          <a:custGeom>
            <a:avLst/>
            <a:gdLst>
              <a:gd name="T0" fmla="*/ 313 w 502"/>
              <a:gd name="T1" fmla="*/ 216 h 574"/>
              <a:gd name="T2" fmla="*/ 349 w 502"/>
              <a:gd name="T3" fmla="*/ 252 h 574"/>
              <a:gd name="T4" fmla="*/ 399 w 502"/>
              <a:gd name="T5" fmla="*/ 303 h 574"/>
              <a:gd name="T6" fmla="*/ 478 w 502"/>
              <a:gd name="T7" fmla="*/ 398 h 574"/>
              <a:gd name="T8" fmla="*/ 481 w 502"/>
              <a:gd name="T9" fmla="*/ 574 h 574"/>
              <a:gd name="T10" fmla="*/ 502 w 502"/>
              <a:gd name="T11" fmla="*/ 574 h 574"/>
              <a:gd name="T12" fmla="*/ 502 w 502"/>
              <a:gd name="T13" fmla="*/ 136 h 574"/>
              <a:gd name="T14" fmla="*/ 366 w 502"/>
              <a:gd name="T15" fmla="*/ 0 h 574"/>
              <a:gd name="T16" fmla="*/ 38 w 502"/>
              <a:gd name="T17" fmla="*/ 0 h 574"/>
              <a:gd name="T18" fmla="*/ 0 w 502"/>
              <a:gd name="T19" fmla="*/ 112 h 574"/>
              <a:gd name="T20" fmla="*/ 38 w 502"/>
              <a:gd name="T21" fmla="*/ 216 h 574"/>
              <a:gd name="T22" fmla="*/ 313 w 502"/>
              <a:gd name="T23" fmla="*/ 21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2" h="574">
                <a:moveTo>
                  <a:pt x="313" y="216"/>
                </a:moveTo>
                <a:cubicBezTo>
                  <a:pt x="333" y="216"/>
                  <a:pt x="349" y="232"/>
                  <a:pt x="349" y="252"/>
                </a:cubicBezTo>
                <a:cubicBezTo>
                  <a:pt x="349" y="280"/>
                  <a:pt x="371" y="303"/>
                  <a:pt x="399" y="303"/>
                </a:cubicBezTo>
                <a:cubicBezTo>
                  <a:pt x="452" y="303"/>
                  <a:pt x="478" y="345"/>
                  <a:pt x="478" y="398"/>
                </a:cubicBezTo>
                <a:cubicBezTo>
                  <a:pt x="481" y="574"/>
                  <a:pt x="481" y="574"/>
                  <a:pt x="481" y="574"/>
                </a:cubicBezTo>
                <a:cubicBezTo>
                  <a:pt x="502" y="574"/>
                  <a:pt x="502" y="574"/>
                  <a:pt x="502" y="574"/>
                </a:cubicBezTo>
                <a:cubicBezTo>
                  <a:pt x="502" y="136"/>
                  <a:pt x="502" y="136"/>
                  <a:pt x="502" y="136"/>
                </a:cubicBezTo>
                <a:cubicBezTo>
                  <a:pt x="502" y="61"/>
                  <a:pt x="442" y="0"/>
                  <a:pt x="366" y="0"/>
                </a:cubicBezTo>
                <a:cubicBezTo>
                  <a:pt x="38" y="0"/>
                  <a:pt x="38" y="0"/>
                  <a:pt x="38" y="0"/>
                </a:cubicBezTo>
                <a:cubicBezTo>
                  <a:pt x="0" y="112"/>
                  <a:pt x="0" y="112"/>
                  <a:pt x="0" y="112"/>
                </a:cubicBezTo>
                <a:cubicBezTo>
                  <a:pt x="38" y="216"/>
                  <a:pt x="38" y="216"/>
                  <a:pt x="38" y="216"/>
                </a:cubicBezTo>
                <a:lnTo>
                  <a:pt x="313" y="216"/>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5" name="Freeform 101"/>
          <p:cNvSpPr>
            <a:spLocks/>
          </p:cNvSpPr>
          <p:nvPr/>
        </p:nvSpPr>
        <p:spPr bwMode="auto">
          <a:xfrm>
            <a:off x="2616201" y="3040064"/>
            <a:ext cx="554038" cy="736600"/>
          </a:xfrm>
          <a:custGeom>
            <a:avLst/>
            <a:gdLst>
              <a:gd name="T0" fmla="*/ 23 w 431"/>
              <a:gd name="T1" fmla="*/ 574 h 574"/>
              <a:gd name="T2" fmla="*/ 25 w 431"/>
              <a:gd name="T3" fmla="*/ 398 h 574"/>
              <a:gd name="T4" fmla="*/ 98 w 431"/>
              <a:gd name="T5" fmla="*/ 303 h 574"/>
              <a:gd name="T6" fmla="*/ 148 w 431"/>
              <a:gd name="T7" fmla="*/ 252 h 574"/>
              <a:gd name="T8" fmla="*/ 184 w 431"/>
              <a:gd name="T9" fmla="*/ 216 h 574"/>
              <a:gd name="T10" fmla="*/ 431 w 431"/>
              <a:gd name="T11" fmla="*/ 216 h 574"/>
              <a:gd name="T12" fmla="*/ 431 w 431"/>
              <a:gd name="T13" fmla="*/ 0 h 574"/>
              <a:gd name="T14" fmla="*/ 136 w 431"/>
              <a:gd name="T15" fmla="*/ 0 h 574"/>
              <a:gd name="T16" fmla="*/ 0 w 431"/>
              <a:gd name="T17" fmla="*/ 136 h 574"/>
              <a:gd name="T18" fmla="*/ 0 w 431"/>
              <a:gd name="T19" fmla="*/ 574 h 574"/>
              <a:gd name="T20" fmla="*/ 23 w 431"/>
              <a:gd name="T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574">
                <a:moveTo>
                  <a:pt x="23" y="574"/>
                </a:moveTo>
                <a:cubicBezTo>
                  <a:pt x="25" y="398"/>
                  <a:pt x="25" y="398"/>
                  <a:pt x="25" y="398"/>
                </a:cubicBezTo>
                <a:cubicBezTo>
                  <a:pt x="25" y="345"/>
                  <a:pt x="45" y="303"/>
                  <a:pt x="98" y="303"/>
                </a:cubicBezTo>
                <a:cubicBezTo>
                  <a:pt x="126" y="303"/>
                  <a:pt x="148" y="280"/>
                  <a:pt x="148" y="252"/>
                </a:cubicBezTo>
                <a:cubicBezTo>
                  <a:pt x="148" y="232"/>
                  <a:pt x="164" y="216"/>
                  <a:pt x="184" y="216"/>
                </a:cubicBezTo>
                <a:cubicBezTo>
                  <a:pt x="431" y="216"/>
                  <a:pt x="431" y="216"/>
                  <a:pt x="431" y="216"/>
                </a:cubicBezTo>
                <a:cubicBezTo>
                  <a:pt x="431" y="0"/>
                  <a:pt x="431" y="0"/>
                  <a:pt x="431" y="0"/>
                </a:cubicBezTo>
                <a:cubicBezTo>
                  <a:pt x="136" y="0"/>
                  <a:pt x="136" y="0"/>
                  <a:pt x="136" y="0"/>
                </a:cubicBezTo>
                <a:cubicBezTo>
                  <a:pt x="61" y="0"/>
                  <a:pt x="0" y="61"/>
                  <a:pt x="0" y="136"/>
                </a:cubicBezTo>
                <a:cubicBezTo>
                  <a:pt x="0" y="574"/>
                  <a:pt x="0" y="574"/>
                  <a:pt x="0" y="574"/>
                </a:cubicBezTo>
                <a:lnTo>
                  <a:pt x="23" y="57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02"/>
          <p:cNvSpPr>
            <a:spLocks/>
          </p:cNvSpPr>
          <p:nvPr/>
        </p:nvSpPr>
        <p:spPr bwMode="auto">
          <a:xfrm>
            <a:off x="3090864" y="4465639"/>
            <a:ext cx="311150" cy="180975"/>
          </a:xfrm>
          <a:custGeom>
            <a:avLst/>
            <a:gdLst>
              <a:gd name="T0" fmla="*/ 61 w 242"/>
              <a:gd name="T1" fmla="*/ 141 h 141"/>
              <a:gd name="T2" fmla="*/ 176 w 242"/>
              <a:gd name="T3" fmla="*/ 141 h 141"/>
              <a:gd name="T4" fmla="*/ 242 w 242"/>
              <a:gd name="T5" fmla="*/ 70 h 141"/>
              <a:gd name="T6" fmla="*/ 176 w 242"/>
              <a:gd name="T7" fmla="*/ 0 h 141"/>
              <a:gd name="T8" fmla="*/ 61 w 242"/>
              <a:gd name="T9" fmla="*/ 0 h 141"/>
              <a:gd name="T10" fmla="*/ 0 w 242"/>
              <a:gd name="T11" fmla="*/ 92 h 141"/>
              <a:gd name="T12" fmla="*/ 61 w 24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42" h="141">
                <a:moveTo>
                  <a:pt x="61" y="141"/>
                </a:moveTo>
                <a:cubicBezTo>
                  <a:pt x="176" y="141"/>
                  <a:pt x="176" y="141"/>
                  <a:pt x="176" y="141"/>
                </a:cubicBezTo>
                <a:cubicBezTo>
                  <a:pt x="212" y="141"/>
                  <a:pt x="242" y="109"/>
                  <a:pt x="242" y="70"/>
                </a:cubicBezTo>
                <a:cubicBezTo>
                  <a:pt x="242" y="31"/>
                  <a:pt x="212" y="0"/>
                  <a:pt x="176" y="0"/>
                </a:cubicBezTo>
                <a:cubicBezTo>
                  <a:pt x="61" y="0"/>
                  <a:pt x="61" y="0"/>
                  <a:pt x="61" y="0"/>
                </a:cubicBezTo>
                <a:cubicBezTo>
                  <a:pt x="0" y="92"/>
                  <a:pt x="0" y="92"/>
                  <a:pt x="0" y="92"/>
                </a:cubicBezTo>
                <a:lnTo>
                  <a:pt x="61" y="141"/>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7" name="Freeform 103"/>
          <p:cNvSpPr>
            <a:spLocks/>
          </p:cNvSpPr>
          <p:nvPr/>
        </p:nvSpPr>
        <p:spPr bwMode="auto">
          <a:xfrm>
            <a:off x="2935289" y="4465639"/>
            <a:ext cx="234950" cy="180975"/>
          </a:xfrm>
          <a:custGeom>
            <a:avLst/>
            <a:gdLst>
              <a:gd name="T0" fmla="*/ 182 w 182"/>
              <a:gd name="T1" fmla="*/ 0 h 141"/>
              <a:gd name="T2" fmla="*/ 67 w 182"/>
              <a:gd name="T3" fmla="*/ 0 h 141"/>
              <a:gd name="T4" fmla="*/ 0 w 182"/>
              <a:gd name="T5" fmla="*/ 70 h 141"/>
              <a:gd name="T6" fmla="*/ 67 w 182"/>
              <a:gd name="T7" fmla="*/ 141 h 141"/>
              <a:gd name="T8" fmla="*/ 182 w 182"/>
              <a:gd name="T9" fmla="*/ 141 h 141"/>
              <a:gd name="T10" fmla="*/ 182 w 182"/>
              <a:gd name="T11" fmla="*/ 0 h 141"/>
            </a:gdLst>
            <a:ahLst/>
            <a:cxnLst>
              <a:cxn ang="0">
                <a:pos x="T0" y="T1"/>
              </a:cxn>
              <a:cxn ang="0">
                <a:pos x="T2" y="T3"/>
              </a:cxn>
              <a:cxn ang="0">
                <a:pos x="T4" y="T5"/>
              </a:cxn>
              <a:cxn ang="0">
                <a:pos x="T6" y="T7"/>
              </a:cxn>
              <a:cxn ang="0">
                <a:pos x="T8" y="T9"/>
              </a:cxn>
              <a:cxn ang="0">
                <a:pos x="T10" y="T11"/>
              </a:cxn>
            </a:cxnLst>
            <a:rect l="0" t="0" r="r" b="b"/>
            <a:pathLst>
              <a:path w="182" h="141">
                <a:moveTo>
                  <a:pt x="182" y="0"/>
                </a:moveTo>
                <a:cubicBezTo>
                  <a:pt x="67" y="0"/>
                  <a:pt x="67" y="0"/>
                  <a:pt x="67" y="0"/>
                </a:cubicBezTo>
                <a:cubicBezTo>
                  <a:pt x="30" y="0"/>
                  <a:pt x="0" y="31"/>
                  <a:pt x="0" y="70"/>
                </a:cubicBezTo>
                <a:cubicBezTo>
                  <a:pt x="0" y="109"/>
                  <a:pt x="30" y="141"/>
                  <a:pt x="67" y="141"/>
                </a:cubicBezTo>
                <a:cubicBezTo>
                  <a:pt x="182" y="141"/>
                  <a:pt x="182" y="141"/>
                  <a:pt x="182" y="141"/>
                </a:cubicBezTo>
                <a:lnTo>
                  <a:pt x="182"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8" name="Freeform 104"/>
          <p:cNvSpPr>
            <a:spLocks/>
          </p:cNvSpPr>
          <p:nvPr/>
        </p:nvSpPr>
        <p:spPr bwMode="auto">
          <a:xfrm>
            <a:off x="3170239" y="4268789"/>
            <a:ext cx="246063" cy="384175"/>
          </a:xfrm>
          <a:custGeom>
            <a:avLst/>
            <a:gdLst>
              <a:gd name="T0" fmla="*/ 187 w 192"/>
              <a:gd name="T1" fmla="*/ 65 h 300"/>
              <a:gd name="T2" fmla="*/ 185 w 192"/>
              <a:gd name="T3" fmla="*/ 59 h 300"/>
              <a:gd name="T4" fmla="*/ 184 w 192"/>
              <a:gd name="T5" fmla="*/ 58 h 300"/>
              <a:gd name="T6" fmla="*/ 113 w 192"/>
              <a:gd name="T7" fmla="*/ 8 h 300"/>
              <a:gd name="T8" fmla="*/ 0 w 192"/>
              <a:gd name="T9" fmla="*/ 15 h 300"/>
              <a:gd name="T10" fmla="*/ 0 w 192"/>
              <a:gd name="T11" fmla="*/ 67 h 300"/>
              <a:gd name="T12" fmla="*/ 128 w 192"/>
              <a:gd name="T13" fmla="*/ 67 h 300"/>
              <a:gd name="T14" fmla="*/ 174 w 192"/>
              <a:gd name="T15" fmla="*/ 113 h 300"/>
              <a:gd name="T16" fmla="*/ 174 w 192"/>
              <a:gd name="T17" fmla="*/ 205 h 300"/>
              <a:gd name="T18" fmla="*/ 101 w 192"/>
              <a:gd name="T19" fmla="*/ 278 h 300"/>
              <a:gd name="T20" fmla="*/ 0 w 192"/>
              <a:gd name="T21" fmla="*/ 278 h 300"/>
              <a:gd name="T22" fmla="*/ 0 w 192"/>
              <a:gd name="T23" fmla="*/ 300 h 300"/>
              <a:gd name="T24" fmla="*/ 100 w 192"/>
              <a:gd name="T25" fmla="*/ 300 h 300"/>
              <a:gd name="T26" fmla="*/ 192 w 192"/>
              <a:gd name="T27" fmla="*/ 208 h 300"/>
              <a:gd name="T28" fmla="*/ 192 w 192"/>
              <a:gd name="T29" fmla="*/ 90 h 300"/>
              <a:gd name="T30" fmla="*/ 187 w 192"/>
              <a:gd name="T3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300">
                <a:moveTo>
                  <a:pt x="187" y="65"/>
                </a:moveTo>
                <a:cubicBezTo>
                  <a:pt x="187" y="63"/>
                  <a:pt x="187" y="61"/>
                  <a:pt x="185" y="59"/>
                </a:cubicBezTo>
                <a:cubicBezTo>
                  <a:pt x="185" y="59"/>
                  <a:pt x="185" y="58"/>
                  <a:pt x="184" y="58"/>
                </a:cubicBezTo>
                <a:cubicBezTo>
                  <a:pt x="175" y="38"/>
                  <a:pt x="152" y="16"/>
                  <a:pt x="113" y="8"/>
                </a:cubicBezTo>
                <a:cubicBezTo>
                  <a:pt x="75" y="0"/>
                  <a:pt x="36" y="2"/>
                  <a:pt x="0" y="15"/>
                </a:cubicBezTo>
                <a:cubicBezTo>
                  <a:pt x="0" y="67"/>
                  <a:pt x="0" y="67"/>
                  <a:pt x="0" y="67"/>
                </a:cubicBezTo>
                <a:cubicBezTo>
                  <a:pt x="128" y="67"/>
                  <a:pt x="128" y="67"/>
                  <a:pt x="128" y="67"/>
                </a:cubicBezTo>
                <a:cubicBezTo>
                  <a:pt x="153" y="67"/>
                  <a:pt x="174" y="88"/>
                  <a:pt x="174" y="113"/>
                </a:cubicBezTo>
                <a:cubicBezTo>
                  <a:pt x="174" y="205"/>
                  <a:pt x="174" y="205"/>
                  <a:pt x="174" y="205"/>
                </a:cubicBezTo>
                <a:cubicBezTo>
                  <a:pt x="174" y="246"/>
                  <a:pt x="141" y="278"/>
                  <a:pt x="101" y="278"/>
                </a:cubicBezTo>
                <a:cubicBezTo>
                  <a:pt x="0" y="278"/>
                  <a:pt x="0" y="278"/>
                  <a:pt x="0" y="278"/>
                </a:cubicBezTo>
                <a:cubicBezTo>
                  <a:pt x="0" y="300"/>
                  <a:pt x="0" y="300"/>
                  <a:pt x="0" y="300"/>
                </a:cubicBezTo>
                <a:cubicBezTo>
                  <a:pt x="100" y="300"/>
                  <a:pt x="100" y="300"/>
                  <a:pt x="100" y="300"/>
                </a:cubicBezTo>
                <a:cubicBezTo>
                  <a:pt x="151" y="300"/>
                  <a:pt x="192" y="259"/>
                  <a:pt x="192" y="208"/>
                </a:cubicBezTo>
                <a:cubicBezTo>
                  <a:pt x="192" y="90"/>
                  <a:pt x="192" y="90"/>
                  <a:pt x="192" y="90"/>
                </a:cubicBezTo>
                <a:cubicBezTo>
                  <a:pt x="192" y="81"/>
                  <a:pt x="190" y="73"/>
                  <a:pt x="187" y="65"/>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9" name="Freeform 105"/>
          <p:cNvSpPr>
            <a:spLocks noEditPoints="1"/>
          </p:cNvSpPr>
          <p:nvPr/>
        </p:nvSpPr>
        <p:spPr bwMode="auto">
          <a:xfrm>
            <a:off x="2921001" y="4268789"/>
            <a:ext cx="495300" cy="384175"/>
          </a:xfrm>
          <a:custGeom>
            <a:avLst/>
            <a:gdLst>
              <a:gd name="T0" fmla="*/ 380 w 385"/>
              <a:gd name="T1" fmla="*/ 65 h 300"/>
              <a:gd name="T2" fmla="*/ 378 w 385"/>
              <a:gd name="T3" fmla="*/ 59 h 300"/>
              <a:gd name="T4" fmla="*/ 377 w 385"/>
              <a:gd name="T5" fmla="*/ 58 h 300"/>
              <a:gd name="T6" fmla="*/ 306 w 385"/>
              <a:gd name="T7" fmla="*/ 8 h 300"/>
              <a:gd name="T8" fmla="*/ 193 w 385"/>
              <a:gd name="T9" fmla="*/ 15 h 300"/>
              <a:gd name="T10" fmla="*/ 79 w 385"/>
              <a:gd name="T11" fmla="*/ 8 h 300"/>
              <a:gd name="T12" fmla="*/ 7 w 385"/>
              <a:gd name="T13" fmla="*/ 60 h 300"/>
              <a:gd name="T14" fmla="*/ 7 w 385"/>
              <a:gd name="T15" fmla="*/ 60 h 300"/>
              <a:gd name="T16" fmla="*/ 0 w 385"/>
              <a:gd name="T17" fmla="*/ 90 h 300"/>
              <a:gd name="T18" fmla="*/ 0 w 385"/>
              <a:gd name="T19" fmla="*/ 208 h 300"/>
              <a:gd name="T20" fmla="*/ 92 w 385"/>
              <a:gd name="T21" fmla="*/ 300 h 300"/>
              <a:gd name="T22" fmla="*/ 293 w 385"/>
              <a:gd name="T23" fmla="*/ 300 h 300"/>
              <a:gd name="T24" fmla="*/ 385 w 385"/>
              <a:gd name="T25" fmla="*/ 208 h 300"/>
              <a:gd name="T26" fmla="*/ 385 w 385"/>
              <a:gd name="T27" fmla="*/ 90 h 300"/>
              <a:gd name="T28" fmla="*/ 380 w 385"/>
              <a:gd name="T29" fmla="*/ 65 h 300"/>
              <a:gd name="T30" fmla="*/ 367 w 385"/>
              <a:gd name="T31" fmla="*/ 205 h 300"/>
              <a:gd name="T32" fmla="*/ 294 w 385"/>
              <a:gd name="T33" fmla="*/ 278 h 300"/>
              <a:gd name="T34" fmla="*/ 93 w 385"/>
              <a:gd name="T35" fmla="*/ 278 h 300"/>
              <a:gd name="T36" fmla="*/ 20 w 385"/>
              <a:gd name="T37" fmla="*/ 205 h 300"/>
              <a:gd name="T38" fmla="*/ 20 w 385"/>
              <a:gd name="T39" fmla="*/ 113 h 300"/>
              <a:gd name="T40" fmla="*/ 66 w 385"/>
              <a:gd name="T41" fmla="*/ 67 h 300"/>
              <a:gd name="T42" fmla="*/ 321 w 385"/>
              <a:gd name="T43" fmla="*/ 67 h 300"/>
              <a:gd name="T44" fmla="*/ 367 w 385"/>
              <a:gd name="T45" fmla="*/ 113 h 300"/>
              <a:gd name="T46" fmla="*/ 367 w 385"/>
              <a:gd name="T47" fmla="*/ 2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 h="300">
                <a:moveTo>
                  <a:pt x="380" y="65"/>
                </a:moveTo>
                <a:cubicBezTo>
                  <a:pt x="380" y="63"/>
                  <a:pt x="380" y="61"/>
                  <a:pt x="378" y="59"/>
                </a:cubicBezTo>
                <a:cubicBezTo>
                  <a:pt x="378" y="59"/>
                  <a:pt x="378" y="58"/>
                  <a:pt x="377" y="58"/>
                </a:cubicBezTo>
                <a:cubicBezTo>
                  <a:pt x="368" y="38"/>
                  <a:pt x="345" y="16"/>
                  <a:pt x="306" y="8"/>
                </a:cubicBezTo>
                <a:cubicBezTo>
                  <a:pt x="268" y="0"/>
                  <a:pt x="229" y="2"/>
                  <a:pt x="193" y="15"/>
                </a:cubicBezTo>
                <a:cubicBezTo>
                  <a:pt x="156" y="2"/>
                  <a:pt x="117" y="0"/>
                  <a:pt x="79" y="8"/>
                </a:cubicBezTo>
                <a:cubicBezTo>
                  <a:pt x="38" y="16"/>
                  <a:pt x="15" y="40"/>
                  <a:pt x="7" y="60"/>
                </a:cubicBezTo>
                <a:cubicBezTo>
                  <a:pt x="7" y="60"/>
                  <a:pt x="7" y="60"/>
                  <a:pt x="7" y="60"/>
                </a:cubicBezTo>
                <a:cubicBezTo>
                  <a:pt x="3" y="70"/>
                  <a:pt x="0" y="80"/>
                  <a:pt x="0" y="90"/>
                </a:cubicBezTo>
                <a:cubicBezTo>
                  <a:pt x="0" y="208"/>
                  <a:pt x="0" y="208"/>
                  <a:pt x="0" y="208"/>
                </a:cubicBezTo>
                <a:cubicBezTo>
                  <a:pt x="0" y="259"/>
                  <a:pt x="42" y="300"/>
                  <a:pt x="92" y="300"/>
                </a:cubicBezTo>
                <a:cubicBezTo>
                  <a:pt x="293" y="300"/>
                  <a:pt x="293" y="300"/>
                  <a:pt x="293" y="300"/>
                </a:cubicBezTo>
                <a:cubicBezTo>
                  <a:pt x="344" y="300"/>
                  <a:pt x="385" y="259"/>
                  <a:pt x="385" y="208"/>
                </a:cubicBezTo>
                <a:cubicBezTo>
                  <a:pt x="385" y="90"/>
                  <a:pt x="385" y="90"/>
                  <a:pt x="385" y="90"/>
                </a:cubicBezTo>
                <a:cubicBezTo>
                  <a:pt x="385" y="81"/>
                  <a:pt x="383" y="73"/>
                  <a:pt x="380" y="65"/>
                </a:cubicBezTo>
                <a:close/>
                <a:moveTo>
                  <a:pt x="367" y="205"/>
                </a:moveTo>
                <a:cubicBezTo>
                  <a:pt x="367" y="246"/>
                  <a:pt x="334" y="278"/>
                  <a:pt x="294" y="278"/>
                </a:cubicBezTo>
                <a:cubicBezTo>
                  <a:pt x="93" y="278"/>
                  <a:pt x="93" y="278"/>
                  <a:pt x="93" y="278"/>
                </a:cubicBezTo>
                <a:cubicBezTo>
                  <a:pt x="52" y="278"/>
                  <a:pt x="20" y="246"/>
                  <a:pt x="20" y="205"/>
                </a:cubicBezTo>
                <a:cubicBezTo>
                  <a:pt x="20" y="113"/>
                  <a:pt x="20" y="113"/>
                  <a:pt x="20" y="113"/>
                </a:cubicBezTo>
                <a:cubicBezTo>
                  <a:pt x="20" y="88"/>
                  <a:pt x="40" y="67"/>
                  <a:pt x="66" y="67"/>
                </a:cubicBezTo>
                <a:cubicBezTo>
                  <a:pt x="321" y="67"/>
                  <a:pt x="321" y="67"/>
                  <a:pt x="321" y="67"/>
                </a:cubicBezTo>
                <a:cubicBezTo>
                  <a:pt x="346" y="67"/>
                  <a:pt x="367" y="88"/>
                  <a:pt x="367" y="113"/>
                </a:cubicBezTo>
                <a:lnTo>
                  <a:pt x="367" y="20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0" name="Freeform 106"/>
          <p:cNvSpPr>
            <a:spLocks/>
          </p:cNvSpPr>
          <p:nvPr/>
        </p:nvSpPr>
        <p:spPr bwMode="auto">
          <a:xfrm>
            <a:off x="2935289" y="4306889"/>
            <a:ext cx="473075" cy="179388"/>
          </a:xfrm>
          <a:custGeom>
            <a:avLst/>
            <a:gdLst>
              <a:gd name="T0" fmla="*/ 355 w 369"/>
              <a:gd name="T1" fmla="*/ 60 h 140"/>
              <a:gd name="T2" fmla="*/ 354 w 369"/>
              <a:gd name="T3" fmla="*/ 58 h 140"/>
              <a:gd name="T4" fmla="*/ 288 w 369"/>
              <a:gd name="T5" fmla="*/ 8 h 140"/>
              <a:gd name="T6" fmla="*/ 183 w 369"/>
              <a:gd name="T7" fmla="*/ 15 h 140"/>
              <a:gd name="T8" fmla="*/ 77 w 369"/>
              <a:gd name="T9" fmla="*/ 8 h 140"/>
              <a:gd name="T10" fmla="*/ 10 w 369"/>
              <a:gd name="T11" fmla="*/ 61 h 140"/>
              <a:gd name="T12" fmla="*/ 11 w 369"/>
              <a:gd name="T13" fmla="*/ 61 h 140"/>
              <a:gd name="T14" fmla="*/ 183 w 369"/>
              <a:gd name="T15" fmla="*/ 140 h 140"/>
              <a:gd name="T16" fmla="*/ 355 w 369"/>
              <a:gd name="T17"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40">
                <a:moveTo>
                  <a:pt x="355" y="60"/>
                </a:moveTo>
                <a:cubicBezTo>
                  <a:pt x="355" y="59"/>
                  <a:pt x="354" y="59"/>
                  <a:pt x="354" y="58"/>
                </a:cubicBezTo>
                <a:cubicBezTo>
                  <a:pt x="346" y="38"/>
                  <a:pt x="324" y="16"/>
                  <a:pt x="288" y="8"/>
                </a:cubicBezTo>
                <a:cubicBezTo>
                  <a:pt x="253" y="0"/>
                  <a:pt x="216" y="3"/>
                  <a:pt x="183" y="15"/>
                </a:cubicBezTo>
                <a:cubicBezTo>
                  <a:pt x="149" y="3"/>
                  <a:pt x="112" y="0"/>
                  <a:pt x="77" y="8"/>
                </a:cubicBezTo>
                <a:cubicBezTo>
                  <a:pt x="40" y="17"/>
                  <a:pt x="18" y="40"/>
                  <a:pt x="10" y="61"/>
                </a:cubicBezTo>
                <a:cubicBezTo>
                  <a:pt x="11" y="61"/>
                  <a:pt x="11" y="61"/>
                  <a:pt x="11" y="61"/>
                </a:cubicBezTo>
                <a:cubicBezTo>
                  <a:pt x="0" y="81"/>
                  <a:pt x="73" y="140"/>
                  <a:pt x="183" y="140"/>
                </a:cubicBezTo>
                <a:cubicBezTo>
                  <a:pt x="296" y="140"/>
                  <a:pt x="369" y="78"/>
                  <a:pt x="355" y="60"/>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1" name="Freeform 107"/>
          <p:cNvSpPr>
            <a:spLocks/>
          </p:cNvSpPr>
          <p:nvPr/>
        </p:nvSpPr>
        <p:spPr bwMode="auto">
          <a:xfrm>
            <a:off x="3001964" y="4371976"/>
            <a:ext cx="334963" cy="63500"/>
          </a:xfrm>
          <a:custGeom>
            <a:avLst/>
            <a:gdLst>
              <a:gd name="T0" fmla="*/ 3 w 262"/>
              <a:gd name="T1" fmla="*/ 1 h 50"/>
              <a:gd name="T2" fmla="*/ 258 w 262"/>
              <a:gd name="T3" fmla="*/ 0 h 50"/>
              <a:gd name="T4" fmla="*/ 262 w 262"/>
              <a:gd name="T5" fmla="*/ 13 h 50"/>
              <a:gd name="T6" fmla="*/ 128 w 262"/>
              <a:gd name="T7" fmla="*/ 48 h 50"/>
              <a:gd name="T8" fmla="*/ 1 w 262"/>
              <a:gd name="T9" fmla="*/ 14 h 50"/>
              <a:gd name="T10" fmla="*/ 3 w 262"/>
              <a:gd name="T11" fmla="*/ 1 h 50"/>
            </a:gdLst>
            <a:ahLst/>
            <a:cxnLst>
              <a:cxn ang="0">
                <a:pos x="T0" y="T1"/>
              </a:cxn>
              <a:cxn ang="0">
                <a:pos x="T2" y="T3"/>
              </a:cxn>
              <a:cxn ang="0">
                <a:pos x="T4" y="T5"/>
              </a:cxn>
              <a:cxn ang="0">
                <a:pos x="T6" y="T7"/>
              </a:cxn>
              <a:cxn ang="0">
                <a:pos x="T8" y="T9"/>
              </a:cxn>
              <a:cxn ang="0">
                <a:pos x="T10" y="T11"/>
              </a:cxn>
            </a:cxnLst>
            <a:rect l="0" t="0" r="r" b="b"/>
            <a:pathLst>
              <a:path w="262" h="50">
                <a:moveTo>
                  <a:pt x="3" y="1"/>
                </a:moveTo>
                <a:cubicBezTo>
                  <a:pt x="3" y="1"/>
                  <a:pt x="133" y="31"/>
                  <a:pt x="258" y="0"/>
                </a:cubicBezTo>
                <a:cubicBezTo>
                  <a:pt x="261" y="5"/>
                  <a:pt x="262" y="13"/>
                  <a:pt x="262" y="13"/>
                </a:cubicBezTo>
                <a:cubicBezTo>
                  <a:pt x="262" y="13"/>
                  <a:pt x="236" y="48"/>
                  <a:pt x="128" y="48"/>
                </a:cubicBezTo>
                <a:cubicBezTo>
                  <a:pt x="71" y="50"/>
                  <a:pt x="14" y="25"/>
                  <a:pt x="1" y="14"/>
                </a:cubicBezTo>
                <a:cubicBezTo>
                  <a:pt x="0" y="6"/>
                  <a:pt x="3" y="1"/>
                  <a:pt x="3" y="1"/>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2" name="Freeform 108"/>
          <p:cNvSpPr>
            <a:spLocks/>
          </p:cNvSpPr>
          <p:nvPr/>
        </p:nvSpPr>
        <p:spPr bwMode="auto">
          <a:xfrm>
            <a:off x="3170239" y="4306889"/>
            <a:ext cx="238125" cy="179388"/>
          </a:xfrm>
          <a:custGeom>
            <a:avLst/>
            <a:gdLst>
              <a:gd name="T0" fmla="*/ 172 w 186"/>
              <a:gd name="T1" fmla="*/ 60 h 140"/>
              <a:gd name="T2" fmla="*/ 171 w 186"/>
              <a:gd name="T3" fmla="*/ 58 h 140"/>
              <a:gd name="T4" fmla="*/ 105 w 186"/>
              <a:gd name="T5" fmla="*/ 8 h 140"/>
              <a:gd name="T6" fmla="*/ 0 w 186"/>
              <a:gd name="T7" fmla="*/ 15 h 140"/>
              <a:gd name="T8" fmla="*/ 0 w 186"/>
              <a:gd name="T9" fmla="*/ 15 h 140"/>
              <a:gd name="T10" fmla="*/ 0 w 186"/>
              <a:gd name="T11" fmla="*/ 64 h 140"/>
              <a:gd name="T12" fmla="*/ 127 w 186"/>
              <a:gd name="T13" fmla="*/ 50 h 140"/>
              <a:gd name="T14" fmla="*/ 131 w 186"/>
              <a:gd name="T15" fmla="*/ 63 h 140"/>
              <a:gd name="T16" fmla="*/ 0 w 186"/>
              <a:gd name="T17" fmla="*/ 98 h 140"/>
              <a:gd name="T18" fmla="*/ 0 w 186"/>
              <a:gd name="T19" fmla="*/ 140 h 140"/>
              <a:gd name="T20" fmla="*/ 0 w 186"/>
              <a:gd name="T21" fmla="*/ 140 h 140"/>
              <a:gd name="T22" fmla="*/ 172 w 186"/>
              <a:gd name="T23"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40">
                <a:moveTo>
                  <a:pt x="172" y="60"/>
                </a:moveTo>
                <a:cubicBezTo>
                  <a:pt x="172" y="59"/>
                  <a:pt x="171" y="59"/>
                  <a:pt x="171" y="58"/>
                </a:cubicBezTo>
                <a:cubicBezTo>
                  <a:pt x="163" y="38"/>
                  <a:pt x="141" y="16"/>
                  <a:pt x="105" y="8"/>
                </a:cubicBezTo>
                <a:cubicBezTo>
                  <a:pt x="70" y="0"/>
                  <a:pt x="33" y="3"/>
                  <a:pt x="0" y="15"/>
                </a:cubicBezTo>
                <a:cubicBezTo>
                  <a:pt x="0" y="15"/>
                  <a:pt x="0" y="15"/>
                  <a:pt x="0" y="15"/>
                </a:cubicBezTo>
                <a:cubicBezTo>
                  <a:pt x="0" y="64"/>
                  <a:pt x="0" y="64"/>
                  <a:pt x="0" y="64"/>
                </a:cubicBezTo>
                <a:cubicBezTo>
                  <a:pt x="39" y="64"/>
                  <a:pt x="83" y="61"/>
                  <a:pt x="127" y="50"/>
                </a:cubicBezTo>
                <a:cubicBezTo>
                  <a:pt x="131" y="55"/>
                  <a:pt x="131" y="63"/>
                  <a:pt x="131" y="63"/>
                </a:cubicBezTo>
                <a:cubicBezTo>
                  <a:pt x="131" y="63"/>
                  <a:pt x="106" y="98"/>
                  <a:pt x="0" y="98"/>
                </a:cubicBezTo>
                <a:cubicBezTo>
                  <a:pt x="0" y="140"/>
                  <a:pt x="0" y="140"/>
                  <a:pt x="0" y="140"/>
                </a:cubicBezTo>
                <a:cubicBezTo>
                  <a:pt x="0" y="140"/>
                  <a:pt x="0" y="140"/>
                  <a:pt x="0" y="140"/>
                </a:cubicBezTo>
                <a:cubicBezTo>
                  <a:pt x="113" y="140"/>
                  <a:pt x="186" y="78"/>
                  <a:pt x="172" y="60"/>
                </a:cubicBezTo>
                <a:close/>
              </a:path>
            </a:pathLst>
          </a:custGeom>
          <a:solidFill>
            <a:srgbClr val="84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09"/>
          <p:cNvSpPr>
            <a:spLocks/>
          </p:cNvSpPr>
          <p:nvPr/>
        </p:nvSpPr>
        <p:spPr bwMode="auto">
          <a:xfrm>
            <a:off x="3170239" y="4371976"/>
            <a:ext cx="166688" cy="60325"/>
          </a:xfrm>
          <a:custGeom>
            <a:avLst/>
            <a:gdLst>
              <a:gd name="T0" fmla="*/ 131 w 131"/>
              <a:gd name="T1" fmla="*/ 13 h 48"/>
              <a:gd name="T2" fmla="*/ 127 w 131"/>
              <a:gd name="T3" fmla="*/ 0 h 48"/>
              <a:gd name="T4" fmla="*/ 0 w 131"/>
              <a:gd name="T5" fmla="*/ 14 h 48"/>
              <a:gd name="T6" fmla="*/ 0 w 131"/>
              <a:gd name="T7" fmla="*/ 48 h 48"/>
              <a:gd name="T8" fmla="*/ 131 w 131"/>
              <a:gd name="T9" fmla="*/ 13 h 48"/>
            </a:gdLst>
            <a:ahLst/>
            <a:cxnLst>
              <a:cxn ang="0">
                <a:pos x="T0" y="T1"/>
              </a:cxn>
              <a:cxn ang="0">
                <a:pos x="T2" y="T3"/>
              </a:cxn>
              <a:cxn ang="0">
                <a:pos x="T4" y="T5"/>
              </a:cxn>
              <a:cxn ang="0">
                <a:pos x="T6" y="T7"/>
              </a:cxn>
              <a:cxn ang="0">
                <a:pos x="T8" y="T9"/>
              </a:cxn>
            </a:cxnLst>
            <a:rect l="0" t="0" r="r" b="b"/>
            <a:pathLst>
              <a:path w="131" h="48">
                <a:moveTo>
                  <a:pt x="131" y="13"/>
                </a:moveTo>
                <a:cubicBezTo>
                  <a:pt x="131" y="13"/>
                  <a:pt x="130" y="5"/>
                  <a:pt x="127" y="0"/>
                </a:cubicBezTo>
                <a:cubicBezTo>
                  <a:pt x="83" y="11"/>
                  <a:pt x="39" y="14"/>
                  <a:pt x="0" y="14"/>
                </a:cubicBezTo>
                <a:cubicBezTo>
                  <a:pt x="0" y="48"/>
                  <a:pt x="0" y="48"/>
                  <a:pt x="0" y="48"/>
                </a:cubicBezTo>
                <a:cubicBezTo>
                  <a:pt x="106" y="48"/>
                  <a:pt x="131" y="13"/>
                  <a:pt x="131" y="13"/>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10"/>
          <p:cNvSpPr>
            <a:spLocks/>
          </p:cNvSpPr>
          <p:nvPr/>
        </p:nvSpPr>
        <p:spPr bwMode="auto">
          <a:xfrm>
            <a:off x="2547939" y="2716214"/>
            <a:ext cx="1246188" cy="925513"/>
          </a:xfrm>
          <a:custGeom>
            <a:avLst/>
            <a:gdLst>
              <a:gd name="T0" fmla="*/ 486 w 971"/>
              <a:gd name="T1" fmla="*/ 0 h 720"/>
              <a:gd name="T2" fmla="*/ 0 w 971"/>
              <a:gd name="T3" fmla="*/ 151 h 720"/>
              <a:gd name="T4" fmla="*/ 0 w 971"/>
              <a:gd name="T5" fmla="*/ 720 h 720"/>
              <a:gd name="T6" fmla="*/ 971 w 971"/>
              <a:gd name="T7" fmla="*/ 720 h 720"/>
              <a:gd name="T8" fmla="*/ 971 w 971"/>
              <a:gd name="T9" fmla="*/ 151 h 720"/>
              <a:gd name="T10" fmla="*/ 486 w 971"/>
              <a:gd name="T11" fmla="*/ 0 h 720"/>
            </a:gdLst>
            <a:ahLst/>
            <a:cxnLst>
              <a:cxn ang="0">
                <a:pos x="T0" y="T1"/>
              </a:cxn>
              <a:cxn ang="0">
                <a:pos x="T2" y="T3"/>
              </a:cxn>
              <a:cxn ang="0">
                <a:pos x="T4" y="T5"/>
              </a:cxn>
              <a:cxn ang="0">
                <a:pos x="T6" y="T7"/>
              </a:cxn>
              <a:cxn ang="0">
                <a:pos x="T8" y="T9"/>
              </a:cxn>
              <a:cxn ang="0">
                <a:pos x="T10" y="T11"/>
              </a:cxn>
            </a:cxnLst>
            <a:rect l="0" t="0" r="r" b="b"/>
            <a:pathLst>
              <a:path w="971" h="720">
                <a:moveTo>
                  <a:pt x="486" y="0"/>
                </a:moveTo>
                <a:cubicBezTo>
                  <a:pt x="218" y="0"/>
                  <a:pt x="0" y="91"/>
                  <a:pt x="0" y="151"/>
                </a:cubicBezTo>
                <a:cubicBezTo>
                  <a:pt x="0" y="720"/>
                  <a:pt x="0" y="720"/>
                  <a:pt x="0" y="720"/>
                </a:cubicBezTo>
                <a:cubicBezTo>
                  <a:pt x="971" y="720"/>
                  <a:pt x="971" y="720"/>
                  <a:pt x="971" y="720"/>
                </a:cubicBezTo>
                <a:cubicBezTo>
                  <a:pt x="971" y="151"/>
                  <a:pt x="971" y="151"/>
                  <a:pt x="971" y="151"/>
                </a:cubicBezTo>
                <a:cubicBezTo>
                  <a:pt x="971" y="91"/>
                  <a:pt x="754" y="0"/>
                  <a:pt x="486"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195" name="Freeform 111"/>
          <p:cNvSpPr>
            <a:spLocks/>
          </p:cNvSpPr>
          <p:nvPr/>
        </p:nvSpPr>
        <p:spPr bwMode="auto">
          <a:xfrm>
            <a:off x="3171826" y="2716214"/>
            <a:ext cx="622300" cy="925513"/>
          </a:xfrm>
          <a:custGeom>
            <a:avLst/>
            <a:gdLst>
              <a:gd name="T0" fmla="*/ 0 w 485"/>
              <a:gd name="T1" fmla="*/ 0 h 720"/>
              <a:gd name="T2" fmla="*/ 0 w 485"/>
              <a:gd name="T3" fmla="*/ 720 h 720"/>
              <a:gd name="T4" fmla="*/ 485 w 485"/>
              <a:gd name="T5" fmla="*/ 720 h 720"/>
              <a:gd name="T6" fmla="*/ 485 w 485"/>
              <a:gd name="T7" fmla="*/ 151 h 720"/>
              <a:gd name="T8" fmla="*/ 0 w 485"/>
              <a:gd name="T9" fmla="*/ 0 h 720"/>
            </a:gdLst>
            <a:ahLst/>
            <a:cxnLst>
              <a:cxn ang="0">
                <a:pos x="T0" y="T1"/>
              </a:cxn>
              <a:cxn ang="0">
                <a:pos x="T2" y="T3"/>
              </a:cxn>
              <a:cxn ang="0">
                <a:pos x="T4" y="T5"/>
              </a:cxn>
              <a:cxn ang="0">
                <a:pos x="T6" y="T7"/>
              </a:cxn>
              <a:cxn ang="0">
                <a:pos x="T8" y="T9"/>
              </a:cxn>
            </a:cxnLst>
            <a:rect l="0" t="0" r="r" b="b"/>
            <a:pathLst>
              <a:path w="485" h="720">
                <a:moveTo>
                  <a:pt x="0" y="0"/>
                </a:moveTo>
                <a:cubicBezTo>
                  <a:pt x="0" y="720"/>
                  <a:pt x="0" y="720"/>
                  <a:pt x="0" y="720"/>
                </a:cubicBezTo>
                <a:cubicBezTo>
                  <a:pt x="485" y="720"/>
                  <a:pt x="485" y="720"/>
                  <a:pt x="485" y="720"/>
                </a:cubicBezTo>
                <a:cubicBezTo>
                  <a:pt x="485" y="151"/>
                  <a:pt x="485" y="151"/>
                  <a:pt x="485" y="151"/>
                </a:cubicBezTo>
                <a:cubicBezTo>
                  <a:pt x="485" y="91"/>
                  <a:pt x="26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196" name="Freeform 112"/>
          <p:cNvSpPr>
            <a:spLocks/>
          </p:cNvSpPr>
          <p:nvPr/>
        </p:nvSpPr>
        <p:spPr bwMode="auto">
          <a:xfrm>
            <a:off x="4476751" y="5281614"/>
            <a:ext cx="788988" cy="269875"/>
          </a:xfrm>
          <a:custGeom>
            <a:avLst/>
            <a:gdLst>
              <a:gd name="T0" fmla="*/ 611 w 614"/>
              <a:gd name="T1" fmla="*/ 135 h 211"/>
              <a:gd name="T2" fmla="*/ 579 w 614"/>
              <a:gd name="T3" fmla="*/ 116 h 211"/>
              <a:gd name="T4" fmla="*/ 527 w 614"/>
              <a:gd name="T5" fmla="*/ 124 h 211"/>
              <a:gd name="T6" fmla="*/ 405 w 614"/>
              <a:gd name="T7" fmla="*/ 126 h 211"/>
              <a:gd name="T8" fmla="*/ 346 w 614"/>
              <a:gd name="T9" fmla="*/ 100 h 211"/>
              <a:gd name="T10" fmla="*/ 419 w 614"/>
              <a:gd name="T11" fmla="*/ 99 h 211"/>
              <a:gd name="T12" fmla="*/ 448 w 614"/>
              <a:gd name="T13" fmla="*/ 69 h 211"/>
              <a:gd name="T14" fmla="*/ 418 w 614"/>
              <a:gd name="T15" fmla="*/ 40 h 211"/>
              <a:gd name="T16" fmla="*/ 296 w 614"/>
              <a:gd name="T17" fmla="*/ 35 h 211"/>
              <a:gd name="T18" fmla="*/ 281 w 614"/>
              <a:gd name="T19" fmla="*/ 27 h 211"/>
              <a:gd name="T20" fmla="*/ 119 w 614"/>
              <a:gd name="T21" fmla="*/ 24 h 211"/>
              <a:gd name="T22" fmla="*/ 21 w 614"/>
              <a:gd name="T23" fmla="*/ 39 h 211"/>
              <a:gd name="T24" fmla="*/ 0 w 614"/>
              <a:gd name="T25" fmla="*/ 41 h 211"/>
              <a:gd name="T26" fmla="*/ 3 w 614"/>
              <a:gd name="T27" fmla="*/ 174 h 211"/>
              <a:gd name="T28" fmla="*/ 151 w 614"/>
              <a:gd name="T29" fmla="*/ 185 h 211"/>
              <a:gd name="T30" fmla="*/ 301 w 614"/>
              <a:gd name="T31" fmla="*/ 201 h 211"/>
              <a:gd name="T32" fmla="*/ 337 w 614"/>
              <a:gd name="T33" fmla="*/ 210 h 211"/>
              <a:gd name="T34" fmla="*/ 345 w 614"/>
              <a:gd name="T35" fmla="*/ 211 h 211"/>
              <a:gd name="T36" fmla="*/ 349 w 614"/>
              <a:gd name="T37" fmla="*/ 211 h 211"/>
              <a:gd name="T38" fmla="*/ 587 w 614"/>
              <a:gd name="T39" fmla="*/ 169 h 211"/>
              <a:gd name="T40" fmla="*/ 611 w 614"/>
              <a:gd name="T41" fmla="*/ 1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 h="211">
                <a:moveTo>
                  <a:pt x="611" y="135"/>
                </a:moveTo>
                <a:cubicBezTo>
                  <a:pt x="608" y="119"/>
                  <a:pt x="595" y="113"/>
                  <a:pt x="579" y="116"/>
                </a:cubicBezTo>
                <a:cubicBezTo>
                  <a:pt x="527" y="124"/>
                  <a:pt x="527" y="124"/>
                  <a:pt x="527" y="124"/>
                </a:cubicBezTo>
                <a:cubicBezTo>
                  <a:pt x="510" y="126"/>
                  <a:pt x="441" y="131"/>
                  <a:pt x="405" y="126"/>
                </a:cubicBezTo>
                <a:cubicBezTo>
                  <a:pt x="386" y="124"/>
                  <a:pt x="363" y="111"/>
                  <a:pt x="346" y="100"/>
                </a:cubicBezTo>
                <a:cubicBezTo>
                  <a:pt x="419" y="99"/>
                  <a:pt x="419" y="99"/>
                  <a:pt x="419" y="99"/>
                </a:cubicBezTo>
                <a:cubicBezTo>
                  <a:pt x="435" y="98"/>
                  <a:pt x="448" y="85"/>
                  <a:pt x="448" y="69"/>
                </a:cubicBezTo>
                <a:cubicBezTo>
                  <a:pt x="448" y="52"/>
                  <a:pt x="434" y="40"/>
                  <a:pt x="418" y="40"/>
                </a:cubicBezTo>
                <a:cubicBezTo>
                  <a:pt x="296" y="35"/>
                  <a:pt x="296" y="35"/>
                  <a:pt x="296" y="35"/>
                </a:cubicBezTo>
                <a:cubicBezTo>
                  <a:pt x="291" y="33"/>
                  <a:pt x="286" y="30"/>
                  <a:pt x="281" y="27"/>
                </a:cubicBezTo>
                <a:cubicBezTo>
                  <a:pt x="225" y="0"/>
                  <a:pt x="142" y="11"/>
                  <a:pt x="119" y="24"/>
                </a:cubicBezTo>
                <a:cubicBezTo>
                  <a:pt x="97" y="38"/>
                  <a:pt x="21" y="39"/>
                  <a:pt x="21" y="39"/>
                </a:cubicBezTo>
                <a:cubicBezTo>
                  <a:pt x="0" y="41"/>
                  <a:pt x="0" y="41"/>
                  <a:pt x="0" y="41"/>
                </a:cubicBezTo>
                <a:cubicBezTo>
                  <a:pt x="3" y="174"/>
                  <a:pt x="3" y="174"/>
                  <a:pt x="3" y="174"/>
                </a:cubicBezTo>
                <a:cubicBezTo>
                  <a:pt x="3" y="174"/>
                  <a:pt x="29" y="175"/>
                  <a:pt x="151" y="185"/>
                </a:cubicBezTo>
                <a:cubicBezTo>
                  <a:pt x="223" y="191"/>
                  <a:pt x="272" y="197"/>
                  <a:pt x="301" y="201"/>
                </a:cubicBezTo>
                <a:cubicBezTo>
                  <a:pt x="337" y="210"/>
                  <a:pt x="337" y="210"/>
                  <a:pt x="337" y="210"/>
                </a:cubicBezTo>
                <a:cubicBezTo>
                  <a:pt x="340" y="211"/>
                  <a:pt x="342" y="211"/>
                  <a:pt x="345" y="211"/>
                </a:cubicBezTo>
                <a:cubicBezTo>
                  <a:pt x="346" y="211"/>
                  <a:pt x="348" y="211"/>
                  <a:pt x="349" y="211"/>
                </a:cubicBezTo>
                <a:cubicBezTo>
                  <a:pt x="587" y="169"/>
                  <a:pt x="587" y="169"/>
                  <a:pt x="587" y="169"/>
                </a:cubicBezTo>
                <a:cubicBezTo>
                  <a:pt x="603" y="167"/>
                  <a:pt x="614" y="151"/>
                  <a:pt x="611" y="135"/>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23"/>
          <p:cNvSpPr>
            <a:spLocks/>
          </p:cNvSpPr>
          <p:nvPr/>
        </p:nvSpPr>
        <p:spPr bwMode="auto">
          <a:xfrm>
            <a:off x="3141664" y="4573589"/>
            <a:ext cx="155575" cy="190500"/>
          </a:xfrm>
          <a:custGeom>
            <a:avLst/>
            <a:gdLst>
              <a:gd name="T0" fmla="*/ 98 w 98"/>
              <a:gd name="T1" fmla="*/ 0 h 120"/>
              <a:gd name="T2" fmla="*/ 9 w 98"/>
              <a:gd name="T3" fmla="*/ 0 h 120"/>
              <a:gd name="T4" fmla="*/ 0 w 98"/>
              <a:gd name="T5" fmla="*/ 59 h 120"/>
              <a:gd name="T6" fmla="*/ 9 w 98"/>
              <a:gd name="T7" fmla="*/ 120 h 120"/>
              <a:gd name="T8" fmla="*/ 98 w 98"/>
              <a:gd name="T9" fmla="*/ 120 h 120"/>
              <a:gd name="T10" fmla="*/ 98 w 98"/>
              <a:gd name="T11" fmla="*/ 0 h 120"/>
            </a:gdLst>
            <a:ahLst/>
            <a:cxnLst>
              <a:cxn ang="0">
                <a:pos x="T0" y="T1"/>
              </a:cxn>
              <a:cxn ang="0">
                <a:pos x="T2" y="T3"/>
              </a:cxn>
              <a:cxn ang="0">
                <a:pos x="T4" y="T5"/>
              </a:cxn>
              <a:cxn ang="0">
                <a:pos x="T6" y="T7"/>
              </a:cxn>
              <a:cxn ang="0">
                <a:pos x="T8" y="T9"/>
              </a:cxn>
              <a:cxn ang="0">
                <a:pos x="T10" y="T11"/>
              </a:cxn>
            </a:cxnLst>
            <a:rect l="0" t="0" r="r" b="b"/>
            <a:pathLst>
              <a:path w="98" h="120">
                <a:moveTo>
                  <a:pt x="98" y="0"/>
                </a:moveTo>
                <a:lnTo>
                  <a:pt x="9" y="0"/>
                </a:lnTo>
                <a:lnTo>
                  <a:pt x="0" y="59"/>
                </a:lnTo>
                <a:lnTo>
                  <a:pt x="9" y="120"/>
                </a:lnTo>
                <a:lnTo>
                  <a:pt x="98" y="120"/>
                </a:lnTo>
                <a:lnTo>
                  <a:pt x="98"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0" name="Rectangle 124"/>
          <p:cNvSpPr>
            <a:spLocks noChangeArrowheads="1"/>
          </p:cNvSpPr>
          <p:nvPr/>
        </p:nvSpPr>
        <p:spPr bwMode="auto">
          <a:xfrm>
            <a:off x="3016251"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3" name="Freeform 127"/>
          <p:cNvSpPr>
            <a:spLocks/>
          </p:cNvSpPr>
          <p:nvPr/>
        </p:nvSpPr>
        <p:spPr bwMode="auto">
          <a:xfrm>
            <a:off x="2620964"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28"/>
          <p:cNvSpPr>
            <a:spLocks/>
          </p:cNvSpPr>
          <p:nvPr/>
        </p:nvSpPr>
        <p:spPr bwMode="auto">
          <a:xfrm>
            <a:off x="3155951" y="5711826"/>
            <a:ext cx="534988" cy="474663"/>
          </a:xfrm>
          <a:custGeom>
            <a:avLst/>
            <a:gdLst>
              <a:gd name="T0" fmla="*/ 0 w 417"/>
              <a:gd name="T1" fmla="*/ 0 h 369"/>
              <a:gd name="T2" fmla="*/ 0 w 417"/>
              <a:gd name="T3" fmla="*/ 369 h 369"/>
              <a:gd name="T4" fmla="*/ 417 w 417"/>
              <a:gd name="T5" fmla="*/ 345 h 369"/>
              <a:gd name="T6" fmla="*/ 417 w 417"/>
              <a:gd name="T7" fmla="*/ 0 h 369"/>
              <a:gd name="T8" fmla="*/ 0 w 417"/>
              <a:gd name="T9" fmla="*/ 0 h 369"/>
            </a:gdLst>
            <a:ahLst/>
            <a:cxnLst>
              <a:cxn ang="0">
                <a:pos x="T0" y="T1"/>
              </a:cxn>
              <a:cxn ang="0">
                <a:pos x="T2" y="T3"/>
              </a:cxn>
              <a:cxn ang="0">
                <a:pos x="T4" y="T5"/>
              </a:cxn>
              <a:cxn ang="0">
                <a:pos x="T6" y="T7"/>
              </a:cxn>
              <a:cxn ang="0">
                <a:pos x="T8" y="T9"/>
              </a:cxn>
            </a:cxnLst>
            <a:rect l="0" t="0" r="r" b="b"/>
            <a:pathLst>
              <a:path w="417" h="369">
                <a:moveTo>
                  <a:pt x="0" y="0"/>
                </a:moveTo>
                <a:cubicBezTo>
                  <a:pt x="0" y="369"/>
                  <a:pt x="0" y="369"/>
                  <a:pt x="0" y="369"/>
                </a:cubicBezTo>
                <a:cubicBezTo>
                  <a:pt x="104" y="369"/>
                  <a:pt x="417" y="345"/>
                  <a:pt x="417" y="345"/>
                </a:cubicBezTo>
                <a:cubicBezTo>
                  <a:pt x="417" y="0"/>
                  <a:pt x="417" y="0"/>
                  <a:pt x="417"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7" name="Freeform 131"/>
          <p:cNvSpPr>
            <a:spLocks/>
          </p:cNvSpPr>
          <p:nvPr/>
        </p:nvSpPr>
        <p:spPr bwMode="auto">
          <a:xfrm>
            <a:off x="2573339" y="4756151"/>
            <a:ext cx="601663" cy="1843088"/>
          </a:xfrm>
          <a:custGeom>
            <a:avLst/>
            <a:gdLst>
              <a:gd name="T0" fmla="*/ 134 w 469"/>
              <a:gd name="T1" fmla="*/ 0 h 1436"/>
              <a:gd name="T2" fmla="*/ 0 w 469"/>
              <a:gd name="T3" fmla="*/ 153 h 1436"/>
              <a:gd name="T4" fmla="*/ 0 w 469"/>
              <a:gd name="T5" fmla="*/ 1436 h 1436"/>
              <a:gd name="T6" fmla="*/ 457 w 469"/>
              <a:gd name="T7" fmla="*/ 1436 h 1436"/>
              <a:gd name="T8" fmla="*/ 469 w 469"/>
              <a:gd name="T9" fmla="*/ 462 h 1436"/>
              <a:gd name="T10" fmla="*/ 457 w 469"/>
              <a:gd name="T11" fmla="*/ 0 h 1436"/>
              <a:gd name="T12" fmla="*/ 134 w 469"/>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9" h="1436">
                <a:moveTo>
                  <a:pt x="134" y="0"/>
                </a:moveTo>
                <a:cubicBezTo>
                  <a:pt x="60" y="0"/>
                  <a:pt x="0" y="55"/>
                  <a:pt x="0" y="153"/>
                </a:cubicBezTo>
                <a:cubicBezTo>
                  <a:pt x="0" y="1436"/>
                  <a:pt x="0" y="1436"/>
                  <a:pt x="0" y="1436"/>
                </a:cubicBezTo>
                <a:cubicBezTo>
                  <a:pt x="457" y="1436"/>
                  <a:pt x="457" y="1436"/>
                  <a:pt x="457" y="1436"/>
                </a:cubicBezTo>
                <a:cubicBezTo>
                  <a:pt x="469" y="462"/>
                  <a:pt x="469" y="462"/>
                  <a:pt x="469"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18" name="Freeform 132"/>
          <p:cNvSpPr>
            <a:spLocks/>
          </p:cNvSpPr>
          <p:nvPr/>
        </p:nvSpPr>
        <p:spPr bwMode="auto">
          <a:xfrm>
            <a:off x="3155951" y="4756151"/>
            <a:ext cx="587375" cy="1843088"/>
          </a:xfrm>
          <a:custGeom>
            <a:avLst/>
            <a:gdLst>
              <a:gd name="T0" fmla="*/ 457 w 457"/>
              <a:gd name="T1" fmla="*/ 153 h 1436"/>
              <a:gd name="T2" fmla="*/ 323 w 457"/>
              <a:gd name="T3" fmla="*/ 0 h 1436"/>
              <a:gd name="T4" fmla="*/ 0 w 457"/>
              <a:gd name="T5" fmla="*/ 0 h 1436"/>
              <a:gd name="T6" fmla="*/ 0 w 457"/>
              <a:gd name="T7" fmla="*/ 1436 h 1436"/>
              <a:gd name="T8" fmla="*/ 457 w 457"/>
              <a:gd name="T9" fmla="*/ 1436 h 1436"/>
              <a:gd name="T10" fmla="*/ 457 w 457"/>
              <a:gd name="T11" fmla="*/ 153 h 1436"/>
            </a:gdLst>
            <a:ahLst/>
            <a:cxnLst>
              <a:cxn ang="0">
                <a:pos x="T0" y="T1"/>
              </a:cxn>
              <a:cxn ang="0">
                <a:pos x="T2" y="T3"/>
              </a:cxn>
              <a:cxn ang="0">
                <a:pos x="T4" y="T5"/>
              </a:cxn>
              <a:cxn ang="0">
                <a:pos x="T6" y="T7"/>
              </a:cxn>
              <a:cxn ang="0">
                <a:pos x="T8" y="T9"/>
              </a:cxn>
              <a:cxn ang="0">
                <a:pos x="T10" y="T11"/>
              </a:cxn>
            </a:cxnLst>
            <a:rect l="0" t="0" r="r" b="b"/>
            <a:pathLst>
              <a:path w="457" h="1436">
                <a:moveTo>
                  <a:pt x="457" y="153"/>
                </a:moveTo>
                <a:cubicBezTo>
                  <a:pt x="457" y="55"/>
                  <a:pt x="397" y="0"/>
                  <a:pt x="323" y="0"/>
                </a:cubicBezTo>
                <a:cubicBezTo>
                  <a:pt x="0" y="0"/>
                  <a:pt x="0" y="0"/>
                  <a:pt x="0" y="0"/>
                </a:cubicBezTo>
                <a:cubicBezTo>
                  <a:pt x="0" y="1436"/>
                  <a:pt x="0" y="1436"/>
                  <a:pt x="0" y="1436"/>
                </a:cubicBezTo>
                <a:cubicBezTo>
                  <a:pt x="457" y="1436"/>
                  <a:pt x="457" y="1436"/>
                  <a:pt x="457" y="1436"/>
                </a:cubicBezTo>
                <a:lnTo>
                  <a:pt x="457"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19" name="Freeform 133"/>
          <p:cNvSpPr>
            <a:spLocks/>
          </p:cNvSpPr>
          <p:nvPr/>
        </p:nvSpPr>
        <p:spPr bwMode="auto">
          <a:xfrm>
            <a:off x="2570164" y="4084639"/>
            <a:ext cx="1201738" cy="574675"/>
          </a:xfrm>
          <a:custGeom>
            <a:avLst/>
            <a:gdLst>
              <a:gd name="T0" fmla="*/ 936 w 936"/>
              <a:gd name="T1" fmla="*/ 0 h 448"/>
              <a:gd name="T2" fmla="*/ 0 w 936"/>
              <a:gd name="T3" fmla="*/ 0 h 448"/>
              <a:gd name="T4" fmla="*/ 24 w 936"/>
              <a:gd name="T5" fmla="*/ 249 h 448"/>
              <a:gd name="T6" fmla="*/ 243 w 936"/>
              <a:gd name="T7" fmla="*/ 448 h 448"/>
              <a:gd name="T8" fmla="*/ 695 w 936"/>
              <a:gd name="T9" fmla="*/ 448 h 448"/>
              <a:gd name="T10" fmla="*/ 914 w 936"/>
              <a:gd name="T11" fmla="*/ 247 h 448"/>
              <a:gd name="T12" fmla="*/ 936 w 93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36" h="448">
                <a:moveTo>
                  <a:pt x="936" y="0"/>
                </a:moveTo>
                <a:cubicBezTo>
                  <a:pt x="0" y="0"/>
                  <a:pt x="0" y="0"/>
                  <a:pt x="0" y="0"/>
                </a:cubicBezTo>
                <a:cubicBezTo>
                  <a:pt x="24" y="249"/>
                  <a:pt x="24" y="249"/>
                  <a:pt x="24" y="249"/>
                </a:cubicBezTo>
                <a:cubicBezTo>
                  <a:pt x="35" y="362"/>
                  <a:pt x="130" y="448"/>
                  <a:pt x="243" y="448"/>
                </a:cubicBezTo>
                <a:cubicBezTo>
                  <a:pt x="695" y="448"/>
                  <a:pt x="695" y="448"/>
                  <a:pt x="695" y="448"/>
                </a:cubicBezTo>
                <a:cubicBezTo>
                  <a:pt x="809" y="448"/>
                  <a:pt x="905" y="361"/>
                  <a:pt x="914" y="247"/>
                </a:cubicBezTo>
                <a:lnTo>
                  <a:pt x="936"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0" name="Freeform 134"/>
          <p:cNvSpPr>
            <a:spLocks/>
          </p:cNvSpPr>
          <p:nvPr/>
        </p:nvSpPr>
        <p:spPr bwMode="auto">
          <a:xfrm>
            <a:off x="3170239" y="4084639"/>
            <a:ext cx="601663" cy="574675"/>
          </a:xfrm>
          <a:custGeom>
            <a:avLst/>
            <a:gdLst>
              <a:gd name="T0" fmla="*/ 469 w 469"/>
              <a:gd name="T1" fmla="*/ 0 h 448"/>
              <a:gd name="T2" fmla="*/ 0 w 469"/>
              <a:gd name="T3" fmla="*/ 0 h 448"/>
              <a:gd name="T4" fmla="*/ 0 w 469"/>
              <a:gd name="T5" fmla="*/ 448 h 448"/>
              <a:gd name="T6" fmla="*/ 228 w 469"/>
              <a:gd name="T7" fmla="*/ 448 h 448"/>
              <a:gd name="T8" fmla="*/ 447 w 469"/>
              <a:gd name="T9" fmla="*/ 247 h 448"/>
              <a:gd name="T10" fmla="*/ 469 w 469"/>
              <a:gd name="T11" fmla="*/ 0 h 448"/>
            </a:gdLst>
            <a:ahLst/>
            <a:cxnLst>
              <a:cxn ang="0">
                <a:pos x="T0" y="T1"/>
              </a:cxn>
              <a:cxn ang="0">
                <a:pos x="T2" y="T3"/>
              </a:cxn>
              <a:cxn ang="0">
                <a:pos x="T4" y="T5"/>
              </a:cxn>
              <a:cxn ang="0">
                <a:pos x="T6" y="T7"/>
              </a:cxn>
              <a:cxn ang="0">
                <a:pos x="T8" y="T9"/>
              </a:cxn>
              <a:cxn ang="0">
                <a:pos x="T10" y="T11"/>
              </a:cxn>
            </a:cxnLst>
            <a:rect l="0" t="0" r="r" b="b"/>
            <a:pathLst>
              <a:path w="469" h="448">
                <a:moveTo>
                  <a:pt x="469" y="0"/>
                </a:moveTo>
                <a:cubicBezTo>
                  <a:pt x="0" y="0"/>
                  <a:pt x="0" y="0"/>
                  <a:pt x="0" y="0"/>
                </a:cubicBezTo>
                <a:cubicBezTo>
                  <a:pt x="0" y="448"/>
                  <a:pt x="0" y="448"/>
                  <a:pt x="0" y="448"/>
                </a:cubicBezTo>
                <a:cubicBezTo>
                  <a:pt x="228" y="448"/>
                  <a:pt x="228" y="448"/>
                  <a:pt x="228" y="448"/>
                </a:cubicBezTo>
                <a:cubicBezTo>
                  <a:pt x="342" y="448"/>
                  <a:pt x="438" y="361"/>
                  <a:pt x="447" y="247"/>
                </a:cubicBezTo>
                <a:lnTo>
                  <a:pt x="469"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1" name="Freeform 135"/>
          <p:cNvSpPr>
            <a:spLocks/>
          </p:cNvSpPr>
          <p:nvPr/>
        </p:nvSpPr>
        <p:spPr bwMode="auto">
          <a:xfrm>
            <a:off x="3671889" y="3857626"/>
            <a:ext cx="100013" cy="227013"/>
          </a:xfrm>
          <a:custGeom>
            <a:avLst/>
            <a:gdLst>
              <a:gd name="T0" fmla="*/ 0 w 63"/>
              <a:gd name="T1" fmla="*/ 143 h 143"/>
              <a:gd name="T2" fmla="*/ 12 w 63"/>
              <a:gd name="T3" fmla="*/ 0 h 143"/>
              <a:gd name="T4" fmla="*/ 36 w 63"/>
              <a:gd name="T5" fmla="*/ 0 h 143"/>
              <a:gd name="T6" fmla="*/ 63 w 63"/>
              <a:gd name="T7" fmla="*/ 143 h 143"/>
              <a:gd name="T8" fmla="*/ 0 w 63"/>
              <a:gd name="T9" fmla="*/ 143 h 143"/>
            </a:gdLst>
            <a:ahLst/>
            <a:cxnLst>
              <a:cxn ang="0">
                <a:pos x="T0" y="T1"/>
              </a:cxn>
              <a:cxn ang="0">
                <a:pos x="T2" y="T3"/>
              </a:cxn>
              <a:cxn ang="0">
                <a:pos x="T4" y="T5"/>
              </a:cxn>
              <a:cxn ang="0">
                <a:pos x="T6" y="T7"/>
              </a:cxn>
              <a:cxn ang="0">
                <a:pos x="T8" y="T9"/>
              </a:cxn>
            </a:cxnLst>
            <a:rect l="0" t="0" r="r" b="b"/>
            <a:pathLst>
              <a:path w="63" h="143">
                <a:moveTo>
                  <a:pt x="0" y="143"/>
                </a:moveTo>
                <a:lnTo>
                  <a:pt x="12" y="0"/>
                </a:lnTo>
                <a:lnTo>
                  <a:pt x="36" y="0"/>
                </a:lnTo>
                <a:lnTo>
                  <a:pt x="63" y="143"/>
                </a:lnTo>
                <a:lnTo>
                  <a:pt x="0"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2" name="Freeform 136"/>
          <p:cNvSpPr>
            <a:spLocks/>
          </p:cNvSpPr>
          <p:nvPr/>
        </p:nvSpPr>
        <p:spPr bwMode="auto">
          <a:xfrm>
            <a:off x="2570164" y="3857626"/>
            <a:ext cx="100013" cy="227013"/>
          </a:xfrm>
          <a:custGeom>
            <a:avLst/>
            <a:gdLst>
              <a:gd name="T0" fmla="*/ 63 w 63"/>
              <a:gd name="T1" fmla="*/ 143 h 143"/>
              <a:gd name="T2" fmla="*/ 51 w 63"/>
              <a:gd name="T3" fmla="*/ 0 h 143"/>
              <a:gd name="T4" fmla="*/ 27 w 63"/>
              <a:gd name="T5" fmla="*/ 0 h 143"/>
              <a:gd name="T6" fmla="*/ 0 w 63"/>
              <a:gd name="T7" fmla="*/ 143 h 143"/>
              <a:gd name="T8" fmla="*/ 63 w 63"/>
              <a:gd name="T9" fmla="*/ 143 h 143"/>
            </a:gdLst>
            <a:ahLst/>
            <a:cxnLst>
              <a:cxn ang="0">
                <a:pos x="T0" y="T1"/>
              </a:cxn>
              <a:cxn ang="0">
                <a:pos x="T2" y="T3"/>
              </a:cxn>
              <a:cxn ang="0">
                <a:pos x="T4" y="T5"/>
              </a:cxn>
              <a:cxn ang="0">
                <a:pos x="T6" y="T7"/>
              </a:cxn>
              <a:cxn ang="0">
                <a:pos x="T8" y="T9"/>
              </a:cxn>
            </a:cxnLst>
            <a:rect l="0" t="0" r="r" b="b"/>
            <a:pathLst>
              <a:path w="63" h="143">
                <a:moveTo>
                  <a:pt x="63" y="143"/>
                </a:moveTo>
                <a:lnTo>
                  <a:pt x="51" y="0"/>
                </a:lnTo>
                <a:lnTo>
                  <a:pt x="27" y="0"/>
                </a:lnTo>
                <a:lnTo>
                  <a:pt x="0" y="143"/>
                </a:lnTo>
                <a:lnTo>
                  <a:pt x="63"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3" name="Freeform 137"/>
          <p:cNvSpPr>
            <a:spLocks/>
          </p:cNvSpPr>
          <p:nvPr/>
        </p:nvSpPr>
        <p:spPr bwMode="auto">
          <a:xfrm>
            <a:off x="3424239" y="4897439"/>
            <a:ext cx="1196975" cy="733425"/>
          </a:xfrm>
          <a:custGeom>
            <a:avLst/>
            <a:gdLst>
              <a:gd name="T0" fmla="*/ 933 w 933"/>
              <a:gd name="T1" fmla="*/ 500 h 571"/>
              <a:gd name="T2" fmla="*/ 211 w 933"/>
              <a:gd name="T3" fmla="*/ 415 h 571"/>
              <a:gd name="T4" fmla="*/ 0 w 933"/>
              <a:gd name="T5" fmla="*/ 13 h 571"/>
              <a:gd name="T6" fmla="*/ 249 w 933"/>
              <a:gd name="T7" fmla="*/ 0 h 571"/>
              <a:gd name="T8" fmla="*/ 361 w 933"/>
              <a:gd name="T9" fmla="*/ 216 h 571"/>
              <a:gd name="T10" fmla="*/ 877 w 933"/>
              <a:gd name="T11" fmla="*/ 257 h 571"/>
              <a:gd name="T12" fmla="*/ 933 w 933"/>
              <a:gd name="T13" fmla="*/ 500 h 571"/>
            </a:gdLst>
            <a:ahLst/>
            <a:cxnLst>
              <a:cxn ang="0">
                <a:pos x="T0" y="T1"/>
              </a:cxn>
              <a:cxn ang="0">
                <a:pos x="T2" y="T3"/>
              </a:cxn>
              <a:cxn ang="0">
                <a:pos x="T4" y="T5"/>
              </a:cxn>
              <a:cxn ang="0">
                <a:pos x="T6" y="T7"/>
              </a:cxn>
              <a:cxn ang="0">
                <a:pos x="T8" y="T9"/>
              </a:cxn>
              <a:cxn ang="0">
                <a:pos x="T10" y="T11"/>
              </a:cxn>
              <a:cxn ang="0">
                <a:pos x="T12" y="T13"/>
              </a:cxn>
            </a:cxnLst>
            <a:rect l="0" t="0" r="r" b="b"/>
            <a:pathLst>
              <a:path w="933" h="571">
                <a:moveTo>
                  <a:pt x="933" y="500"/>
                </a:moveTo>
                <a:cubicBezTo>
                  <a:pt x="623" y="571"/>
                  <a:pt x="380" y="542"/>
                  <a:pt x="211" y="415"/>
                </a:cubicBezTo>
                <a:cubicBezTo>
                  <a:pt x="28" y="276"/>
                  <a:pt x="3" y="72"/>
                  <a:pt x="0" y="13"/>
                </a:cubicBezTo>
                <a:cubicBezTo>
                  <a:pt x="249" y="0"/>
                  <a:pt x="249" y="0"/>
                  <a:pt x="249" y="0"/>
                </a:cubicBezTo>
                <a:cubicBezTo>
                  <a:pt x="251" y="32"/>
                  <a:pt x="264" y="142"/>
                  <a:pt x="361" y="216"/>
                </a:cubicBezTo>
                <a:cubicBezTo>
                  <a:pt x="467" y="296"/>
                  <a:pt x="646" y="310"/>
                  <a:pt x="877" y="257"/>
                </a:cubicBezTo>
                <a:lnTo>
                  <a:pt x="933" y="50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4" name="Freeform 138"/>
          <p:cNvSpPr>
            <a:spLocks/>
          </p:cNvSpPr>
          <p:nvPr/>
        </p:nvSpPr>
        <p:spPr bwMode="auto">
          <a:xfrm>
            <a:off x="2065339" y="4819651"/>
            <a:ext cx="693738" cy="747713"/>
          </a:xfrm>
          <a:custGeom>
            <a:avLst/>
            <a:gdLst>
              <a:gd name="T0" fmla="*/ 431 w 540"/>
              <a:gd name="T1" fmla="*/ 0 h 583"/>
              <a:gd name="T2" fmla="*/ 78 w 540"/>
              <a:gd name="T3" fmla="*/ 331 h 583"/>
              <a:gd name="T4" fmla="*/ 47 w 540"/>
              <a:gd name="T5" fmla="*/ 529 h 583"/>
              <a:gd name="T6" fmla="*/ 247 w 540"/>
              <a:gd name="T7" fmla="*/ 525 h 583"/>
              <a:gd name="T8" fmla="*/ 247 w 540"/>
              <a:gd name="T9" fmla="*/ 525 h 583"/>
              <a:gd name="T10" fmla="*/ 540 w 540"/>
              <a:gd name="T11" fmla="*/ 263 h 583"/>
              <a:gd name="T12" fmla="*/ 431 w 540"/>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540" h="583">
                <a:moveTo>
                  <a:pt x="431" y="0"/>
                </a:moveTo>
                <a:cubicBezTo>
                  <a:pt x="78" y="331"/>
                  <a:pt x="78" y="331"/>
                  <a:pt x="78" y="331"/>
                </a:cubicBezTo>
                <a:cubicBezTo>
                  <a:pt x="14" y="387"/>
                  <a:pt x="0" y="476"/>
                  <a:pt x="47" y="529"/>
                </a:cubicBezTo>
                <a:cubicBezTo>
                  <a:pt x="94" y="583"/>
                  <a:pt x="183" y="581"/>
                  <a:pt x="247" y="525"/>
                </a:cubicBezTo>
                <a:cubicBezTo>
                  <a:pt x="247" y="525"/>
                  <a:pt x="247" y="525"/>
                  <a:pt x="247" y="525"/>
                </a:cubicBezTo>
                <a:cubicBezTo>
                  <a:pt x="540" y="263"/>
                  <a:pt x="540" y="263"/>
                  <a:pt x="540" y="263"/>
                </a:cubicBezTo>
                <a:lnTo>
                  <a:pt x="431"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5" name="Freeform 139"/>
          <p:cNvSpPr>
            <a:spLocks/>
          </p:cNvSpPr>
          <p:nvPr/>
        </p:nvSpPr>
        <p:spPr bwMode="auto">
          <a:xfrm>
            <a:off x="1028701" y="5772151"/>
            <a:ext cx="4760913" cy="827088"/>
          </a:xfrm>
          <a:custGeom>
            <a:avLst/>
            <a:gdLst>
              <a:gd name="T0" fmla="*/ 3710 w 3710"/>
              <a:gd name="T1" fmla="*/ 436 h 644"/>
              <a:gd name="T2" fmla="*/ 3502 w 3710"/>
              <a:gd name="T3" fmla="*/ 644 h 644"/>
              <a:gd name="T4" fmla="*/ 208 w 3710"/>
              <a:gd name="T5" fmla="*/ 644 h 644"/>
              <a:gd name="T6" fmla="*/ 0 w 3710"/>
              <a:gd name="T7" fmla="*/ 436 h 644"/>
              <a:gd name="T8" fmla="*/ 0 w 3710"/>
              <a:gd name="T9" fmla="*/ 208 h 644"/>
              <a:gd name="T10" fmla="*/ 208 w 3710"/>
              <a:gd name="T11" fmla="*/ 0 h 644"/>
              <a:gd name="T12" fmla="*/ 3502 w 3710"/>
              <a:gd name="T13" fmla="*/ 0 h 644"/>
              <a:gd name="T14" fmla="*/ 3710 w 3710"/>
              <a:gd name="T15" fmla="*/ 208 h 644"/>
              <a:gd name="T16" fmla="*/ 3710 w 3710"/>
              <a:gd name="T17" fmla="*/ 4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0" h="644">
                <a:moveTo>
                  <a:pt x="3710" y="436"/>
                </a:moveTo>
                <a:cubicBezTo>
                  <a:pt x="3710" y="550"/>
                  <a:pt x="3616" y="644"/>
                  <a:pt x="3502" y="644"/>
                </a:cubicBezTo>
                <a:cubicBezTo>
                  <a:pt x="208" y="644"/>
                  <a:pt x="208" y="644"/>
                  <a:pt x="208" y="644"/>
                </a:cubicBezTo>
                <a:cubicBezTo>
                  <a:pt x="94" y="644"/>
                  <a:pt x="0" y="550"/>
                  <a:pt x="0" y="436"/>
                </a:cubicBezTo>
                <a:cubicBezTo>
                  <a:pt x="0" y="208"/>
                  <a:pt x="0" y="208"/>
                  <a:pt x="0" y="208"/>
                </a:cubicBezTo>
                <a:cubicBezTo>
                  <a:pt x="0" y="93"/>
                  <a:pt x="94" y="0"/>
                  <a:pt x="208" y="0"/>
                </a:cubicBezTo>
                <a:cubicBezTo>
                  <a:pt x="3502" y="0"/>
                  <a:pt x="3502" y="0"/>
                  <a:pt x="3502" y="0"/>
                </a:cubicBezTo>
                <a:cubicBezTo>
                  <a:pt x="3616" y="0"/>
                  <a:pt x="3710" y="93"/>
                  <a:pt x="3710" y="208"/>
                </a:cubicBezTo>
                <a:lnTo>
                  <a:pt x="3710" y="436"/>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7" name="Rectangle 141"/>
          <p:cNvSpPr>
            <a:spLocks noChangeArrowheads="1"/>
          </p:cNvSpPr>
          <p:nvPr/>
        </p:nvSpPr>
        <p:spPr bwMode="auto">
          <a:xfrm>
            <a:off x="0" y="6378576"/>
            <a:ext cx="9143999" cy="523875"/>
          </a:xfrm>
          <a:prstGeom prst="rect">
            <a:avLst/>
          </a:pr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8" name="Rectangle 142"/>
          <p:cNvSpPr>
            <a:spLocks noChangeArrowheads="1"/>
          </p:cNvSpPr>
          <p:nvPr/>
        </p:nvSpPr>
        <p:spPr bwMode="auto">
          <a:xfrm>
            <a:off x="3089276" y="5948364"/>
            <a:ext cx="833438" cy="14605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9" name="Rectangle 143"/>
          <p:cNvSpPr>
            <a:spLocks noChangeArrowheads="1"/>
          </p:cNvSpPr>
          <p:nvPr/>
        </p:nvSpPr>
        <p:spPr bwMode="auto">
          <a:xfrm>
            <a:off x="3201989" y="6002339"/>
            <a:ext cx="573088" cy="20638"/>
          </a:xfrm>
          <a:prstGeom prst="rect">
            <a:avLst/>
          </a:pr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6230" name="Freeform 144"/>
          <p:cNvSpPr>
            <a:spLocks/>
          </p:cNvSpPr>
          <p:nvPr/>
        </p:nvSpPr>
        <p:spPr bwMode="auto">
          <a:xfrm>
            <a:off x="2674939" y="5437189"/>
            <a:ext cx="495300" cy="319088"/>
          </a:xfrm>
          <a:custGeom>
            <a:avLst/>
            <a:gdLst>
              <a:gd name="T0" fmla="*/ 199 w 386"/>
              <a:gd name="T1" fmla="*/ 243 h 248"/>
              <a:gd name="T2" fmla="*/ 179 w 386"/>
              <a:gd name="T3" fmla="*/ 244 h 248"/>
              <a:gd name="T4" fmla="*/ 80 w 386"/>
              <a:gd name="T5" fmla="*/ 165 h 248"/>
              <a:gd name="T6" fmla="*/ 5 w 386"/>
              <a:gd name="T7" fmla="*/ 114 h 248"/>
              <a:gd name="T8" fmla="*/ 20 w 386"/>
              <a:gd name="T9" fmla="*/ 10 h 248"/>
              <a:gd name="T10" fmla="*/ 41 w 386"/>
              <a:gd name="T11" fmla="*/ 1 h 248"/>
              <a:gd name="T12" fmla="*/ 302 w 386"/>
              <a:gd name="T13" fmla="*/ 19 h 248"/>
              <a:gd name="T14" fmla="*/ 322 w 386"/>
              <a:gd name="T15" fmla="*/ 32 h 248"/>
              <a:gd name="T16" fmla="*/ 383 w 386"/>
              <a:gd name="T17" fmla="*/ 134 h 248"/>
              <a:gd name="T18" fmla="*/ 383 w 386"/>
              <a:gd name="T19" fmla="*/ 156 h 248"/>
              <a:gd name="T20" fmla="*/ 363 w 386"/>
              <a:gd name="T21" fmla="*/ 190 h 248"/>
              <a:gd name="T22" fmla="*/ 347 w 386"/>
              <a:gd name="T23" fmla="*/ 193 h 248"/>
              <a:gd name="T24" fmla="*/ 273 w 386"/>
              <a:gd name="T25" fmla="*/ 128 h 248"/>
              <a:gd name="T26" fmla="*/ 253 w 386"/>
              <a:gd name="T27" fmla="*/ 128 h 248"/>
              <a:gd name="T28" fmla="*/ 228 w 386"/>
              <a:gd name="T29" fmla="*/ 146 h 248"/>
              <a:gd name="T30" fmla="*/ 219 w 386"/>
              <a:gd name="T31" fmla="*/ 167 h 248"/>
              <a:gd name="T32" fmla="*/ 224 w 386"/>
              <a:gd name="T33" fmla="*/ 206 h 248"/>
              <a:gd name="T34" fmla="*/ 216 w 386"/>
              <a:gd name="T35" fmla="*/ 227 h 248"/>
              <a:gd name="T36" fmla="*/ 199 w 386"/>
              <a:gd name="T3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248">
                <a:moveTo>
                  <a:pt x="199" y="243"/>
                </a:moveTo>
                <a:cubicBezTo>
                  <a:pt x="193" y="248"/>
                  <a:pt x="184" y="248"/>
                  <a:pt x="179" y="244"/>
                </a:cubicBezTo>
                <a:cubicBezTo>
                  <a:pt x="80" y="165"/>
                  <a:pt x="80" y="165"/>
                  <a:pt x="80" y="165"/>
                </a:cubicBezTo>
                <a:cubicBezTo>
                  <a:pt x="75" y="160"/>
                  <a:pt x="0" y="120"/>
                  <a:pt x="5" y="114"/>
                </a:cubicBezTo>
                <a:cubicBezTo>
                  <a:pt x="20" y="10"/>
                  <a:pt x="20" y="10"/>
                  <a:pt x="20" y="10"/>
                </a:cubicBezTo>
                <a:cubicBezTo>
                  <a:pt x="25" y="4"/>
                  <a:pt x="34" y="0"/>
                  <a:pt x="41" y="1"/>
                </a:cubicBezTo>
                <a:cubicBezTo>
                  <a:pt x="302" y="19"/>
                  <a:pt x="302" y="19"/>
                  <a:pt x="302" y="19"/>
                </a:cubicBezTo>
                <a:cubicBezTo>
                  <a:pt x="309" y="20"/>
                  <a:pt x="318" y="26"/>
                  <a:pt x="322" y="32"/>
                </a:cubicBezTo>
                <a:cubicBezTo>
                  <a:pt x="383" y="134"/>
                  <a:pt x="383" y="134"/>
                  <a:pt x="383" y="134"/>
                </a:cubicBezTo>
                <a:cubicBezTo>
                  <a:pt x="386" y="140"/>
                  <a:pt x="386" y="150"/>
                  <a:pt x="383" y="156"/>
                </a:cubicBezTo>
                <a:cubicBezTo>
                  <a:pt x="363" y="190"/>
                  <a:pt x="363" y="190"/>
                  <a:pt x="363" y="190"/>
                </a:cubicBezTo>
                <a:cubicBezTo>
                  <a:pt x="359" y="197"/>
                  <a:pt x="352" y="198"/>
                  <a:pt x="347" y="193"/>
                </a:cubicBezTo>
                <a:cubicBezTo>
                  <a:pt x="273" y="128"/>
                  <a:pt x="273" y="128"/>
                  <a:pt x="273" y="128"/>
                </a:cubicBezTo>
                <a:cubicBezTo>
                  <a:pt x="267" y="124"/>
                  <a:pt x="258" y="123"/>
                  <a:pt x="253" y="128"/>
                </a:cubicBezTo>
                <a:cubicBezTo>
                  <a:pt x="228" y="146"/>
                  <a:pt x="228" y="146"/>
                  <a:pt x="228" y="146"/>
                </a:cubicBezTo>
                <a:cubicBezTo>
                  <a:pt x="223" y="151"/>
                  <a:pt x="219" y="160"/>
                  <a:pt x="219" y="167"/>
                </a:cubicBezTo>
                <a:cubicBezTo>
                  <a:pt x="224" y="206"/>
                  <a:pt x="224" y="206"/>
                  <a:pt x="224" y="206"/>
                </a:cubicBezTo>
                <a:cubicBezTo>
                  <a:pt x="225" y="213"/>
                  <a:pt x="221" y="223"/>
                  <a:pt x="216" y="227"/>
                </a:cubicBezTo>
                <a:lnTo>
                  <a:pt x="199" y="243"/>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1" name="Freeform 145"/>
          <p:cNvSpPr>
            <a:spLocks/>
          </p:cNvSpPr>
          <p:nvPr/>
        </p:nvSpPr>
        <p:spPr bwMode="auto">
          <a:xfrm>
            <a:off x="2903539" y="5692776"/>
            <a:ext cx="169863" cy="111125"/>
          </a:xfrm>
          <a:custGeom>
            <a:avLst/>
            <a:gdLst>
              <a:gd name="T0" fmla="*/ 7 w 132"/>
              <a:gd name="T1" fmla="*/ 19 h 87"/>
              <a:gd name="T2" fmla="*/ 36 w 132"/>
              <a:gd name="T3" fmla="*/ 4 h 87"/>
              <a:gd name="T4" fmla="*/ 113 w 132"/>
              <a:gd name="T5" fmla="*/ 30 h 87"/>
              <a:gd name="T6" fmla="*/ 128 w 132"/>
              <a:gd name="T7" fmla="*/ 59 h 87"/>
              <a:gd name="T8" fmla="*/ 125 w 132"/>
              <a:gd name="T9" fmla="*/ 68 h 87"/>
              <a:gd name="T10" fmla="*/ 95 w 132"/>
              <a:gd name="T11" fmla="*/ 83 h 87"/>
              <a:gd name="T12" fmla="*/ 18 w 132"/>
              <a:gd name="T13" fmla="*/ 58 h 87"/>
              <a:gd name="T14" fmla="*/ 4 w 132"/>
              <a:gd name="T15" fmla="*/ 28 h 87"/>
              <a:gd name="T16" fmla="*/ 7 w 132"/>
              <a:gd name="T1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7">
                <a:moveTo>
                  <a:pt x="7" y="19"/>
                </a:moveTo>
                <a:cubicBezTo>
                  <a:pt x="11" y="7"/>
                  <a:pt x="24" y="0"/>
                  <a:pt x="36" y="4"/>
                </a:cubicBezTo>
                <a:cubicBezTo>
                  <a:pt x="113" y="30"/>
                  <a:pt x="113" y="30"/>
                  <a:pt x="113" y="30"/>
                </a:cubicBezTo>
                <a:cubicBezTo>
                  <a:pt x="125" y="34"/>
                  <a:pt x="132" y="47"/>
                  <a:pt x="128" y="59"/>
                </a:cubicBezTo>
                <a:cubicBezTo>
                  <a:pt x="125" y="68"/>
                  <a:pt x="125" y="68"/>
                  <a:pt x="125" y="68"/>
                </a:cubicBezTo>
                <a:cubicBezTo>
                  <a:pt x="121" y="81"/>
                  <a:pt x="107" y="87"/>
                  <a:pt x="95" y="83"/>
                </a:cubicBezTo>
                <a:cubicBezTo>
                  <a:pt x="18" y="58"/>
                  <a:pt x="18" y="58"/>
                  <a:pt x="18" y="58"/>
                </a:cubicBezTo>
                <a:cubicBezTo>
                  <a:pt x="6" y="53"/>
                  <a:pt x="0" y="40"/>
                  <a:pt x="4" y="28"/>
                </a:cubicBezTo>
                <a:lnTo>
                  <a:pt x="7" y="19"/>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2" name="Freeform 146"/>
          <p:cNvSpPr>
            <a:spLocks/>
          </p:cNvSpPr>
          <p:nvPr/>
        </p:nvSpPr>
        <p:spPr bwMode="auto">
          <a:xfrm>
            <a:off x="2789239" y="5454651"/>
            <a:ext cx="463550" cy="460375"/>
          </a:xfrm>
          <a:custGeom>
            <a:avLst/>
            <a:gdLst>
              <a:gd name="T0" fmla="*/ 275 w 292"/>
              <a:gd name="T1" fmla="*/ 290 h 290"/>
              <a:gd name="T2" fmla="*/ 0 w 292"/>
              <a:gd name="T3" fmla="*/ 33 h 290"/>
              <a:gd name="T4" fmla="*/ 37 w 292"/>
              <a:gd name="T5" fmla="*/ 0 h 290"/>
              <a:gd name="T6" fmla="*/ 292 w 292"/>
              <a:gd name="T7" fmla="*/ 275 h 290"/>
              <a:gd name="T8" fmla="*/ 275 w 292"/>
              <a:gd name="T9" fmla="*/ 290 h 290"/>
            </a:gdLst>
            <a:ahLst/>
            <a:cxnLst>
              <a:cxn ang="0">
                <a:pos x="T0" y="T1"/>
              </a:cxn>
              <a:cxn ang="0">
                <a:pos x="T2" y="T3"/>
              </a:cxn>
              <a:cxn ang="0">
                <a:pos x="T4" y="T5"/>
              </a:cxn>
              <a:cxn ang="0">
                <a:pos x="T6" y="T7"/>
              </a:cxn>
              <a:cxn ang="0">
                <a:pos x="T8" y="T9"/>
              </a:cxn>
            </a:cxnLst>
            <a:rect l="0" t="0" r="r" b="b"/>
            <a:pathLst>
              <a:path w="292" h="290">
                <a:moveTo>
                  <a:pt x="275" y="290"/>
                </a:moveTo>
                <a:lnTo>
                  <a:pt x="0" y="33"/>
                </a:lnTo>
                <a:lnTo>
                  <a:pt x="37" y="0"/>
                </a:lnTo>
                <a:lnTo>
                  <a:pt x="292" y="275"/>
                </a:lnTo>
                <a:lnTo>
                  <a:pt x="275" y="290"/>
                </a:ln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3" name="Freeform 147"/>
          <p:cNvSpPr>
            <a:spLocks/>
          </p:cNvSpPr>
          <p:nvPr/>
        </p:nvSpPr>
        <p:spPr bwMode="auto">
          <a:xfrm>
            <a:off x="3181351" y="5843589"/>
            <a:ext cx="166688" cy="176213"/>
          </a:xfrm>
          <a:custGeom>
            <a:avLst/>
            <a:gdLst>
              <a:gd name="T0" fmla="*/ 37 w 130"/>
              <a:gd name="T1" fmla="*/ 95 h 137"/>
              <a:gd name="T2" fmla="*/ 130 w 130"/>
              <a:gd name="T3" fmla="*/ 117 h 137"/>
              <a:gd name="T4" fmla="*/ 22 w 130"/>
              <a:gd name="T5" fmla="*/ 0 h 137"/>
              <a:gd name="T6" fmla="*/ 37 w 130"/>
              <a:gd name="T7" fmla="*/ 95 h 137"/>
            </a:gdLst>
            <a:ahLst/>
            <a:cxnLst>
              <a:cxn ang="0">
                <a:pos x="T0" y="T1"/>
              </a:cxn>
              <a:cxn ang="0">
                <a:pos x="T2" y="T3"/>
              </a:cxn>
              <a:cxn ang="0">
                <a:pos x="T4" y="T5"/>
              </a:cxn>
              <a:cxn ang="0">
                <a:pos x="T6" y="T7"/>
              </a:cxn>
            </a:cxnLst>
            <a:rect l="0" t="0" r="r" b="b"/>
            <a:pathLst>
              <a:path w="130" h="137">
                <a:moveTo>
                  <a:pt x="37" y="95"/>
                </a:moveTo>
                <a:cubicBezTo>
                  <a:pt x="68" y="127"/>
                  <a:pt x="109" y="137"/>
                  <a:pt x="130" y="117"/>
                </a:cubicBezTo>
                <a:cubicBezTo>
                  <a:pt x="22" y="0"/>
                  <a:pt x="22" y="0"/>
                  <a:pt x="22" y="0"/>
                </a:cubicBezTo>
                <a:cubicBezTo>
                  <a:pt x="0" y="20"/>
                  <a:pt x="7" y="62"/>
                  <a:pt x="37" y="95"/>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4" name="Freeform 148"/>
          <p:cNvSpPr>
            <a:spLocks/>
          </p:cNvSpPr>
          <p:nvPr/>
        </p:nvSpPr>
        <p:spPr bwMode="auto">
          <a:xfrm>
            <a:off x="3105151" y="5605464"/>
            <a:ext cx="98425" cy="222250"/>
          </a:xfrm>
          <a:custGeom>
            <a:avLst/>
            <a:gdLst>
              <a:gd name="T0" fmla="*/ 29 w 76"/>
              <a:gd name="T1" fmla="*/ 2 h 174"/>
              <a:gd name="T2" fmla="*/ 53 w 76"/>
              <a:gd name="T3" fmla="*/ 18 h 174"/>
              <a:gd name="T4" fmla="*/ 74 w 76"/>
              <a:gd name="T5" fmla="*/ 143 h 174"/>
              <a:gd name="T6" fmla="*/ 64 w 76"/>
              <a:gd name="T7" fmla="*/ 163 h 174"/>
              <a:gd name="T8" fmla="*/ 18 w 76"/>
              <a:gd name="T9" fmla="*/ 125 h 174"/>
              <a:gd name="T10" fmla="*/ 1 w 76"/>
              <a:gd name="T11" fmla="*/ 26 h 174"/>
              <a:gd name="T12" fmla="*/ 20 w 76"/>
              <a:gd name="T13" fmla="*/ 3 h 174"/>
              <a:gd name="T14" fmla="*/ 29 w 76"/>
              <a:gd name="T15" fmla="*/ 2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4">
                <a:moveTo>
                  <a:pt x="29" y="2"/>
                </a:moveTo>
                <a:cubicBezTo>
                  <a:pt x="40" y="0"/>
                  <a:pt x="51" y="7"/>
                  <a:pt x="53" y="18"/>
                </a:cubicBezTo>
                <a:cubicBezTo>
                  <a:pt x="74" y="143"/>
                  <a:pt x="74" y="143"/>
                  <a:pt x="74" y="143"/>
                </a:cubicBezTo>
                <a:cubicBezTo>
                  <a:pt x="76" y="154"/>
                  <a:pt x="76" y="161"/>
                  <a:pt x="64" y="163"/>
                </a:cubicBezTo>
                <a:cubicBezTo>
                  <a:pt x="64" y="163"/>
                  <a:pt x="24" y="174"/>
                  <a:pt x="18" y="125"/>
                </a:cubicBezTo>
                <a:cubicBezTo>
                  <a:pt x="1" y="26"/>
                  <a:pt x="1" y="26"/>
                  <a:pt x="1" y="26"/>
                </a:cubicBezTo>
                <a:cubicBezTo>
                  <a:pt x="0" y="16"/>
                  <a:pt x="8" y="5"/>
                  <a:pt x="20" y="3"/>
                </a:cubicBezTo>
                <a:lnTo>
                  <a:pt x="29" y="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5" name="Freeform 149"/>
          <p:cNvSpPr>
            <a:spLocks/>
          </p:cNvSpPr>
          <p:nvPr/>
        </p:nvSpPr>
        <p:spPr bwMode="auto">
          <a:xfrm>
            <a:off x="2070101" y="5221289"/>
            <a:ext cx="747713" cy="493713"/>
          </a:xfrm>
          <a:custGeom>
            <a:avLst/>
            <a:gdLst>
              <a:gd name="T0" fmla="*/ 583 w 583"/>
              <a:gd name="T1" fmla="*/ 140 h 385"/>
              <a:gd name="T2" fmla="*/ 207 w 583"/>
              <a:gd name="T3" fmla="*/ 26 h 385"/>
              <a:gd name="T4" fmla="*/ 22 w 583"/>
              <a:gd name="T5" fmla="*/ 102 h 385"/>
              <a:gd name="T6" fmla="*/ 129 w 583"/>
              <a:gd name="T7" fmla="*/ 270 h 385"/>
              <a:gd name="T8" fmla="*/ 129 w 583"/>
              <a:gd name="T9" fmla="*/ 271 h 385"/>
              <a:gd name="T10" fmla="*/ 505 w 583"/>
              <a:gd name="T11" fmla="*/ 385 h 385"/>
              <a:gd name="T12" fmla="*/ 583 w 583"/>
              <a:gd name="T13" fmla="*/ 140 h 385"/>
            </a:gdLst>
            <a:ahLst/>
            <a:cxnLst>
              <a:cxn ang="0">
                <a:pos x="T0" y="T1"/>
              </a:cxn>
              <a:cxn ang="0">
                <a:pos x="T2" y="T3"/>
              </a:cxn>
              <a:cxn ang="0">
                <a:pos x="T4" y="T5"/>
              </a:cxn>
              <a:cxn ang="0">
                <a:pos x="T6" y="T7"/>
              </a:cxn>
              <a:cxn ang="0">
                <a:pos x="T8" y="T9"/>
              </a:cxn>
              <a:cxn ang="0">
                <a:pos x="T10" y="T11"/>
              </a:cxn>
              <a:cxn ang="0">
                <a:pos x="T12" y="T13"/>
              </a:cxn>
            </a:cxnLst>
            <a:rect l="0" t="0" r="r" b="b"/>
            <a:pathLst>
              <a:path w="583" h="385">
                <a:moveTo>
                  <a:pt x="583" y="140"/>
                </a:moveTo>
                <a:cubicBezTo>
                  <a:pt x="207" y="26"/>
                  <a:pt x="207" y="26"/>
                  <a:pt x="207" y="26"/>
                </a:cubicBezTo>
                <a:cubicBezTo>
                  <a:pt x="126" y="0"/>
                  <a:pt x="43" y="34"/>
                  <a:pt x="22" y="102"/>
                </a:cubicBezTo>
                <a:cubicBezTo>
                  <a:pt x="0" y="169"/>
                  <a:pt x="48" y="245"/>
                  <a:pt x="129" y="270"/>
                </a:cubicBezTo>
                <a:cubicBezTo>
                  <a:pt x="129" y="271"/>
                  <a:pt x="129" y="271"/>
                  <a:pt x="129" y="271"/>
                </a:cubicBezTo>
                <a:cubicBezTo>
                  <a:pt x="505" y="385"/>
                  <a:pt x="505" y="385"/>
                  <a:pt x="505" y="385"/>
                </a:cubicBezTo>
                <a:lnTo>
                  <a:pt x="583" y="14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38" name="Freeform 150"/>
          <p:cNvSpPr>
            <a:spLocks/>
          </p:cNvSpPr>
          <p:nvPr/>
        </p:nvSpPr>
        <p:spPr bwMode="auto">
          <a:xfrm>
            <a:off x="6194426" y="5430839"/>
            <a:ext cx="254000" cy="206375"/>
          </a:xfrm>
          <a:custGeom>
            <a:avLst/>
            <a:gdLst>
              <a:gd name="T0" fmla="*/ 110 w 198"/>
              <a:gd name="T1" fmla="*/ 158 h 161"/>
              <a:gd name="T2" fmla="*/ 180 w 198"/>
              <a:gd name="T3" fmla="*/ 153 h 161"/>
              <a:gd name="T4" fmla="*/ 189 w 198"/>
              <a:gd name="T5" fmla="*/ 119 h 161"/>
              <a:gd name="T6" fmla="*/ 147 w 198"/>
              <a:gd name="T7" fmla="*/ 2 h 161"/>
              <a:gd name="T8" fmla="*/ 79 w 198"/>
              <a:gd name="T9" fmla="*/ 65 h 161"/>
              <a:gd name="T10" fmla="*/ 0 w 198"/>
              <a:gd name="T11" fmla="*/ 109 h 161"/>
              <a:gd name="T12" fmla="*/ 110 w 198"/>
              <a:gd name="T13" fmla="*/ 158 h 161"/>
            </a:gdLst>
            <a:ahLst/>
            <a:cxnLst>
              <a:cxn ang="0">
                <a:pos x="T0" y="T1"/>
              </a:cxn>
              <a:cxn ang="0">
                <a:pos x="T2" y="T3"/>
              </a:cxn>
              <a:cxn ang="0">
                <a:pos x="T4" y="T5"/>
              </a:cxn>
              <a:cxn ang="0">
                <a:pos x="T6" y="T7"/>
              </a:cxn>
              <a:cxn ang="0">
                <a:pos x="T8" y="T9"/>
              </a:cxn>
              <a:cxn ang="0">
                <a:pos x="T10" y="T11"/>
              </a:cxn>
              <a:cxn ang="0">
                <a:pos x="T12" y="T13"/>
              </a:cxn>
            </a:cxnLst>
            <a:rect l="0" t="0" r="r" b="b"/>
            <a:pathLst>
              <a:path w="198" h="161">
                <a:moveTo>
                  <a:pt x="110" y="158"/>
                </a:moveTo>
                <a:cubicBezTo>
                  <a:pt x="137" y="161"/>
                  <a:pt x="172" y="158"/>
                  <a:pt x="180" y="153"/>
                </a:cubicBezTo>
                <a:cubicBezTo>
                  <a:pt x="188" y="147"/>
                  <a:pt x="198" y="137"/>
                  <a:pt x="189" y="119"/>
                </a:cubicBezTo>
                <a:cubicBezTo>
                  <a:pt x="174" y="89"/>
                  <a:pt x="165" y="49"/>
                  <a:pt x="147" y="2"/>
                </a:cubicBezTo>
                <a:cubicBezTo>
                  <a:pt x="123" y="0"/>
                  <a:pt x="85" y="30"/>
                  <a:pt x="79" y="65"/>
                </a:cubicBezTo>
                <a:cubicBezTo>
                  <a:pt x="36" y="68"/>
                  <a:pt x="12" y="85"/>
                  <a:pt x="0" y="109"/>
                </a:cubicBezTo>
                <a:cubicBezTo>
                  <a:pt x="24" y="137"/>
                  <a:pt x="73" y="153"/>
                  <a:pt x="110" y="158"/>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9" name="Freeform 151"/>
          <p:cNvSpPr>
            <a:spLocks/>
          </p:cNvSpPr>
          <p:nvPr/>
        </p:nvSpPr>
        <p:spPr bwMode="auto">
          <a:xfrm>
            <a:off x="6251576" y="5489576"/>
            <a:ext cx="144463" cy="115888"/>
          </a:xfrm>
          <a:custGeom>
            <a:avLst/>
            <a:gdLst>
              <a:gd name="T0" fmla="*/ 42 w 113"/>
              <a:gd name="T1" fmla="*/ 0 h 90"/>
              <a:gd name="T2" fmla="*/ 106 w 113"/>
              <a:gd name="T3" fmla="*/ 66 h 90"/>
              <a:gd name="T4" fmla="*/ 108 w 113"/>
              <a:gd name="T5" fmla="*/ 84 h 90"/>
              <a:gd name="T6" fmla="*/ 8 w 113"/>
              <a:gd name="T7" fmla="*/ 37 h 90"/>
              <a:gd name="T8" fmla="*/ 0 w 113"/>
              <a:gd name="T9" fmla="*/ 25 h 90"/>
              <a:gd name="T10" fmla="*/ 42 w 113"/>
              <a:gd name="T11" fmla="*/ 0 h 90"/>
            </a:gdLst>
            <a:ahLst/>
            <a:cxnLst>
              <a:cxn ang="0">
                <a:pos x="T0" y="T1"/>
              </a:cxn>
              <a:cxn ang="0">
                <a:pos x="T2" y="T3"/>
              </a:cxn>
              <a:cxn ang="0">
                <a:pos x="T4" y="T5"/>
              </a:cxn>
              <a:cxn ang="0">
                <a:pos x="T6" y="T7"/>
              </a:cxn>
              <a:cxn ang="0">
                <a:pos x="T8" y="T9"/>
              </a:cxn>
              <a:cxn ang="0">
                <a:pos x="T10" y="T11"/>
              </a:cxn>
            </a:cxnLst>
            <a:rect l="0" t="0" r="r" b="b"/>
            <a:pathLst>
              <a:path w="113" h="90">
                <a:moveTo>
                  <a:pt x="42" y="0"/>
                </a:moveTo>
                <a:cubicBezTo>
                  <a:pt x="64" y="43"/>
                  <a:pt x="106" y="65"/>
                  <a:pt x="106" y="66"/>
                </a:cubicBezTo>
                <a:cubicBezTo>
                  <a:pt x="112" y="70"/>
                  <a:pt x="113" y="78"/>
                  <a:pt x="108" y="84"/>
                </a:cubicBezTo>
                <a:cubicBezTo>
                  <a:pt x="103" y="90"/>
                  <a:pt x="32" y="77"/>
                  <a:pt x="8" y="37"/>
                </a:cubicBezTo>
                <a:cubicBezTo>
                  <a:pt x="5" y="33"/>
                  <a:pt x="2" y="30"/>
                  <a:pt x="0" y="25"/>
                </a:cubicBezTo>
                <a:lnTo>
                  <a:pt x="42" y="0"/>
                </a:lnTo>
                <a:close/>
              </a:path>
            </a:pathLst>
          </a:custGeom>
          <a:solidFill>
            <a:srgbClr val="6B4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152"/>
          <p:cNvSpPr>
            <a:spLocks/>
          </p:cNvSpPr>
          <p:nvPr/>
        </p:nvSpPr>
        <p:spPr bwMode="auto">
          <a:xfrm>
            <a:off x="6291264" y="5476876"/>
            <a:ext cx="104775" cy="114300"/>
          </a:xfrm>
          <a:custGeom>
            <a:avLst/>
            <a:gdLst>
              <a:gd name="T0" fmla="*/ 0 w 81"/>
              <a:gd name="T1" fmla="*/ 16 h 88"/>
              <a:gd name="T2" fmla="*/ 15 w 81"/>
              <a:gd name="T3" fmla="*/ 0 h 88"/>
              <a:gd name="T4" fmla="*/ 75 w 81"/>
              <a:gd name="T5" fmla="*/ 75 h 88"/>
              <a:gd name="T6" fmla="*/ 80 w 81"/>
              <a:gd name="T7" fmla="*/ 88 h 88"/>
              <a:gd name="T8" fmla="*/ 0 w 81"/>
              <a:gd name="T9" fmla="*/ 16 h 88"/>
            </a:gdLst>
            <a:ahLst/>
            <a:cxnLst>
              <a:cxn ang="0">
                <a:pos x="T0" y="T1"/>
              </a:cxn>
              <a:cxn ang="0">
                <a:pos x="T2" y="T3"/>
              </a:cxn>
              <a:cxn ang="0">
                <a:pos x="T4" y="T5"/>
              </a:cxn>
              <a:cxn ang="0">
                <a:pos x="T6" y="T7"/>
              </a:cxn>
              <a:cxn ang="0">
                <a:pos x="T8" y="T9"/>
              </a:cxn>
            </a:cxnLst>
            <a:rect l="0" t="0" r="r" b="b"/>
            <a:pathLst>
              <a:path w="81" h="88">
                <a:moveTo>
                  <a:pt x="0" y="16"/>
                </a:moveTo>
                <a:cubicBezTo>
                  <a:pt x="15" y="0"/>
                  <a:pt x="15" y="0"/>
                  <a:pt x="15" y="0"/>
                </a:cubicBezTo>
                <a:cubicBezTo>
                  <a:pt x="37" y="43"/>
                  <a:pt x="75" y="74"/>
                  <a:pt x="75" y="75"/>
                </a:cubicBezTo>
                <a:cubicBezTo>
                  <a:pt x="79" y="78"/>
                  <a:pt x="81" y="83"/>
                  <a:pt x="80" y="88"/>
                </a:cubicBezTo>
                <a:cubicBezTo>
                  <a:pt x="69" y="86"/>
                  <a:pt x="32" y="76"/>
                  <a:pt x="0" y="16"/>
                </a:cubicBezTo>
                <a:close/>
              </a:path>
            </a:pathLst>
          </a:custGeom>
          <a:solidFill>
            <a:srgbClr val="F9E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1" name="Freeform 153"/>
          <p:cNvSpPr>
            <a:spLocks/>
          </p:cNvSpPr>
          <p:nvPr/>
        </p:nvSpPr>
        <p:spPr bwMode="auto">
          <a:xfrm>
            <a:off x="6489701" y="5437189"/>
            <a:ext cx="71438" cy="82550"/>
          </a:xfrm>
          <a:custGeom>
            <a:avLst/>
            <a:gdLst>
              <a:gd name="T0" fmla="*/ 18 w 55"/>
              <a:gd name="T1" fmla="*/ 5 h 64"/>
              <a:gd name="T2" fmla="*/ 5 w 55"/>
              <a:gd name="T3" fmla="*/ 40 h 64"/>
              <a:gd name="T4" fmla="*/ 37 w 55"/>
              <a:gd name="T5" fmla="*/ 60 h 64"/>
              <a:gd name="T6" fmla="*/ 50 w 55"/>
              <a:gd name="T7" fmla="*/ 25 h 64"/>
              <a:gd name="T8" fmla="*/ 18 w 55"/>
              <a:gd name="T9" fmla="*/ 5 h 64"/>
            </a:gdLst>
            <a:ahLst/>
            <a:cxnLst>
              <a:cxn ang="0">
                <a:pos x="T0" y="T1"/>
              </a:cxn>
              <a:cxn ang="0">
                <a:pos x="T2" y="T3"/>
              </a:cxn>
              <a:cxn ang="0">
                <a:pos x="T4" y="T5"/>
              </a:cxn>
              <a:cxn ang="0">
                <a:pos x="T6" y="T7"/>
              </a:cxn>
              <a:cxn ang="0">
                <a:pos x="T8" y="T9"/>
              </a:cxn>
            </a:cxnLst>
            <a:rect l="0" t="0" r="r" b="b"/>
            <a:pathLst>
              <a:path w="55" h="64">
                <a:moveTo>
                  <a:pt x="18" y="5"/>
                </a:moveTo>
                <a:cubicBezTo>
                  <a:pt x="6" y="9"/>
                  <a:pt x="0" y="25"/>
                  <a:pt x="5" y="40"/>
                </a:cubicBezTo>
                <a:cubicBezTo>
                  <a:pt x="10" y="55"/>
                  <a:pt x="24" y="64"/>
                  <a:pt x="37" y="60"/>
                </a:cubicBezTo>
                <a:cubicBezTo>
                  <a:pt x="49" y="56"/>
                  <a:pt x="55" y="40"/>
                  <a:pt x="50" y="25"/>
                </a:cubicBezTo>
                <a:cubicBezTo>
                  <a:pt x="45" y="9"/>
                  <a:pt x="31" y="0"/>
                  <a:pt x="18" y="5"/>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2" name="Freeform 154"/>
          <p:cNvSpPr>
            <a:spLocks/>
          </p:cNvSpPr>
          <p:nvPr/>
        </p:nvSpPr>
        <p:spPr bwMode="auto">
          <a:xfrm>
            <a:off x="5872164" y="5248276"/>
            <a:ext cx="2089150" cy="1154113"/>
          </a:xfrm>
          <a:custGeom>
            <a:avLst/>
            <a:gdLst>
              <a:gd name="T0" fmla="*/ 1344 w 1628"/>
              <a:gd name="T1" fmla="*/ 4 h 900"/>
              <a:gd name="T2" fmla="*/ 891 w 1628"/>
              <a:gd name="T3" fmla="*/ 0 h 900"/>
              <a:gd name="T4" fmla="*/ 831 w 1628"/>
              <a:gd name="T5" fmla="*/ 26 h 900"/>
              <a:gd name="T6" fmla="*/ 789 w 1628"/>
              <a:gd name="T7" fmla="*/ 70 h 900"/>
              <a:gd name="T8" fmla="*/ 717 w 1628"/>
              <a:gd name="T9" fmla="*/ 89 h 900"/>
              <a:gd name="T10" fmla="*/ 577 w 1628"/>
              <a:gd name="T11" fmla="*/ 44 h 900"/>
              <a:gd name="T12" fmla="*/ 512 w 1628"/>
              <a:gd name="T13" fmla="*/ 54 h 900"/>
              <a:gd name="T14" fmla="*/ 479 w 1628"/>
              <a:gd name="T15" fmla="*/ 110 h 900"/>
              <a:gd name="T16" fmla="*/ 476 w 1628"/>
              <a:gd name="T17" fmla="*/ 162 h 900"/>
              <a:gd name="T18" fmla="*/ 416 w 1628"/>
              <a:gd name="T19" fmla="*/ 147 h 900"/>
              <a:gd name="T20" fmla="*/ 371 w 1628"/>
              <a:gd name="T21" fmla="*/ 152 h 900"/>
              <a:gd name="T22" fmla="*/ 339 w 1628"/>
              <a:gd name="T23" fmla="*/ 193 h 900"/>
              <a:gd name="T24" fmla="*/ 327 w 1628"/>
              <a:gd name="T25" fmla="*/ 214 h 900"/>
              <a:gd name="T26" fmla="*/ 326 w 1628"/>
              <a:gd name="T27" fmla="*/ 214 h 900"/>
              <a:gd name="T28" fmla="*/ 270 w 1628"/>
              <a:gd name="T29" fmla="*/ 228 h 900"/>
              <a:gd name="T30" fmla="*/ 244 w 1628"/>
              <a:gd name="T31" fmla="*/ 279 h 900"/>
              <a:gd name="T32" fmla="*/ 244 w 1628"/>
              <a:gd name="T33" fmla="*/ 281 h 900"/>
              <a:gd name="T34" fmla="*/ 387 w 1628"/>
              <a:gd name="T35" fmla="*/ 801 h 900"/>
              <a:gd name="T36" fmla="*/ 787 w 1628"/>
              <a:gd name="T37" fmla="*/ 896 h 900"/>
              <a:gd name="T38" fmla="*/ 1628 w 1628"/>
              <a:gd name="T39" fmla="*/ 551 h 900"/>
              <a:gd name="T40" fmla="*/ 1344 w 1628"/>
              <a:gd name="T41" fmla="*/ 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8" h="900">
                <a:moveTo>
                  <a:pt x="1344" y="4"/>
                </a:moveTo>
                <a:cubicBezTo>
                  <a:pt x="891" y="0"/>
                  <a:pt x="891" y="0"/>
                  <a:pt x="891" y="0"/>
                </a:cubicBezTo>
                <a:cubicBezTo>
                  <a:pt x="868" y="0"/>
                  <a:pt x="846" y="10"/>
                  <a:pt x="831" y="26"/>
                </a:cubicBezTo>
                <a:cubicBezTo>
                  <a:pt x="789" y="70"/>
                  <a:pt x="789" y="70"/>
                  <a:pt x="789" y="70"/>
                </a:cubicBezTo>
                <a:cubicBezTo>
                  <a:pt x="770" y="89"/>
                  <a:pt x="743" y="97"/>
                  <a:pt x="717" y="89"/>
                </a:cubicBezTo>
                <a:cubicBezTo>
                  <a:pt x="577" y="44"/>
                  <a:pt x="577" y="44"/>
                  <a:pt x="577" y="44"/>
                </a:cubicBezTo>
                <a:cubicBezTo>
                  <a:pt x="556" y="37"/>
                  <a:pt x="531" y="41"/>
                  <a:pt x="512" y="54"/>
                </a:cubicBezTo>
                <a:cubicBezTo>
                  <a:pt x="493" y="67"/>
                  <a:pt x="480" y="88"/>
                  <a:pt x="479" y="110"/>
                </a:cubicBezTo>
                <a:cubicBezTo>
                  <a:pt x="476" y="162"/>
                  <a:pt x="476" y="162"/>
                  <a:pt x="476" y="162"/>
                </a:cubicBezTo>
                <a:cubicBezTo>
                  <a:pt x="416" y="147"/>
                  <a:pt x="416" y="147"/>
                  <a:pt x="416" y="147"/>
                </a:cubicBezTo>
                <a:cubicBezTo>
                  <a:pt x="405" y="141"/>
                  <a:pt x="386" y="143"/>
                  <a:pt x="371" y="152"/>
                </a:cubicBezTo>
                <a:cubicBezTo>
                  <a:pt x="355" y="161"/>
                  <a:pt x="344" y="176"/>
                  <a:pt x="339" y="193"/>
                </a:cubicBezTo>
                <a:cubicBezTo>
                  <a:pt x="327" y="214"/>
                  <a:pt x="327" y="214"/>
                  <a:pt x="327" y="214"/>
                </a:cubicBezTo>
                <a:cubicBezTo>
                  <a:pt x="326" y="214"/>
                  <a:pt x="326" y="214"/>
                  <a:pt x="326" y="214"/>
                </a:cubicBezTo>
                <a:cubicBezTo>
                  <a:pt x="306" y="210"/>
                  <a:pt x="286" y="215"/>
                  <a:pt x="270" y="228"/>
                </a:cubicBezTo>
                <a:cubicBezTo>
                  <a:pt x="254" y="240"/>
                  <a:pt x="245" y="259"/>
                  <a:pt x="244" y="279"/>
                </a:cubicBezTo>
                <a:cubicBezTo>
                  <a:pt x="244" y="281"/>
                  <a:pt x="244" y="281"/>
                  <a:pt x="244" y="281"/>
                </a:cubicBezTo>
                <a:cubicBezTo>
                  <a:pt x="0" y="343"/>
                  <a:pt x="308" y="709"/>
                  <a:pt x="387" y="801"/>
                </a:cubicBezTo>
                <a:cubicBezTo>
                  <a:pt x="434" y="900"/>
                  <a:pt x="787" y="896"/>
                  <a:pt x="787" y="896"/>
                </a:cubicBezTo>
                <a:cubicBezTo>
                  <a:pt x="1628" y="551"/>
                  <a:pt x="1628" y="551"/>
                  <a:pt x="1628" y="551"/>
                </a:cubicBezTo>
                <a:lnTo>
                  <a:pt x="1344" y="4"/>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3" name="Freeform 155"/>
          <p:cNvSpPr>
            <a:spLocks/>
          </p:cNvSpPr>
          <p:nvPr/>
        </p:nvSpPr>
        <p:spPr bwMode="auto">
          <a:xfrm>
            <a:off x="7011989" y="5305426"/>
            <a:ext cx="161925" cy="331788"/>
          </a:xfrm>
          <a:custGeom>
            <a:avLst/>
            <a:gdLst>
              <a:gd name="T0" fmla="*/ 55 w 127"/>
              <a:gd name="T1" fmla="*/ 245 h 258"/>
              <a:gd name="T2" fmla="*/ 69 w 127"/>
              <a:gd name="T3" fmla="*/ 256 h 258"/>
              <a:gd name="T4" fmla="*/ 93 w 127"/>
              <a:gd name="T5" fmla="*/ 240 h 258"/>
              <a:gd name="T6" fmla="*/ 36 w 127"/>
              <a:gd name="T7" fmla="*/ 7 h 258"/>
              <a:gd name="T8" fmla="*/ 7 w 127"/>
              <a:gd name="T9" fmla="*/ 9 h 258"/>
              <a:gd name="T10" fmla="*/ 9 w 127"/>
              <a:gd name="T11" fmla="*/ 37 h 258"/>
              <a:gd name="T12" fmla="*/ 54 w 127"/>
              <a:gd name="T13" fmla="*/ 233 h 258"/>
              <a:gd name="T14" fmla="*/ 55 w 127"/>
              <a:gd name="T15" fmla="*/ 245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58">
                <a:moveTo>
                  <a:pt x="55" y="245"/>
                </a:moveTo>
                <a:cubicBezTo>
                  <a:pt x="57" y="250"/>
                  <a:pt x="62" y="255"/>
                  <a:pt x="69" y="256"/>
                </a:cubicBezTo>
                <a:cubicBezTo>
                  <a:pt x="80" y="258"/>
                  <a:pt x="90" y="251"/>
                  <a:pt x="93" y="240"/>
                </a:cubicBezTo>
                <a:cubicBezTo>
                  <a:pt x="127" y="86"/>
                  <a:pt x="39" y="10"/>
                  <a:pt x="36" y="7"/>
                </a:cubicBezTo>
                <a:cubicBezTo>
                  <a:pt x="27" y="0"/>
                  <a:pt x="15" y="1"/>
                  <a:pt x="7" y="9"/>
                </a:cubicBezTo>
                <a:cubicBezTo>
                  <a:pt x="0" y="18"/>
                  <a:pt x="1" y="30"/>
                  <a:pt x="9" y="37"/>
                </a:cubicBezTo>
                <a:cubicBezTo>
                  <a:pt x="12" y="40"/>
                  <a:pt x="83" y="102"/>
                  <a:pt x="54" y="233"/>
                </a:cubicBezTo>
                <a:cubicBezTo>
                  <a:pt x="53" y="237"/>
                  <a:pt x="53" y="241"/>
                  <a:pt x="55" y="24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4" name="Freeform 156"/>
          <p:cNvSpPr>
            <a:spLocks/>
          </p:cNvSpPr>
          <p:nvPr/>
        </p:nvSpPr>
        <p:spPr bwMode="auto">
          <a:xfrm>
            <a:off x="6032501" y="5608639"/>
            <a:ext cx="906463" cy="942975"/>
          </a:xfrm>
          <a:custGeom>
            <a:avLst/>
            <a:gdLst>
              <a:gd name="T0" fmla="*/ 23 w 706"/>
              <a:gd name="T1" fmla="*/ 176 h 735"/>
              <a:gd name="T2" fmla="*/ 163 w 706"/>
              <a:gd name="T3" fmla="*/ 428 h 735"/>
              <a:gd name="T4" fmla="*/ 172 w 706"/>
              <a:gd name="T5" fmla="*/ 444 h 735"/>
              <a:gd name="T6" fmla="*/ 706 w 706"/>
              <a:gd name="T7" fmla="*/ 564 h 735"/>
              <a:gd name="T8" fmla="*/ 667 w 706"/>
              <a:gd name="T9" fmla="*/ 502 h 735"/>
              <a:gd name="T10" fmla="*/ 197 w 706"/>
              <a:gd name="T11" fmla="*/ 421 h 735"/>
              <a:gd name="T12" fmla="*/ 188 w 706"/>
              <a:gd name="T13" fmla="*/ 405 h 735"/>
              <a:gd name="T14" fmla="*/ 33 w 706"/>
              <a:gd name="T15" fmla="*/ 90 h 735"/>
              <a:gd name="T16" fmla="*/ 119 w 706"/>
              <a:gd name="T17" fmla="*/ 0 h 735"/>
              <a:gd name="T18" fmla="*/ 1 w 706"/>
              <a:gd name="T19" fmla="*/ 82 h 735"/>
              <a:gd name="T20" fmla="*/ 23 w 706"/>
              <a:gd name="T21" fmla="*/ 17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 h="735">
                <a:moveTo>
                  <a:pt x="23" y="176"/>
                </a:moveTo>
                <a:cubicBezTo>
                  <a:pt x="48" y="236"/>
                  <a:pt x="95" y="315"/>
                  <a:pt x="163" y="428"/>
                </a:cubicBezTo>
                <a:cubicBezTo>
                  <a:pt x="172" y="444"/>
                  <a:pt x="172" y="444"/>
                  <a:pt x="172" y="444"/>
                </a:cubicBezTo>
                <a:cubicBezTo>
                  <a:pt x="346" y="735"/>
                  <a:pt x="687" y="566"/>
                  <a:pt x="706" y="564"/>
                </a:cubicBezTo>
                <a:cubicBezTo>
                  <a:pt x="667" y="502"/>
                  <a:pt x="667" y="502"/>
                  <a:pt x="667" y="502"/>
                </a:cubicBezTo>
                <a:cubicBezTo>
                  <a:pt x="663" y="502"/>
                  <a:pt x="354" y="684"/>
                  <a:pt x="197" y="421"/>
                </a:cubicBezTo>
                <a:cubicBezTo>
                  <a:pt x="188" y="405"/>
                  <a:pt x="188" y="405"/>
                  <a:pt x="188" y="405"/>
                </a:cubicBezTo>
                <a:cubicBezTo>
                  <a:pt x="93" y="246"/>
                  <a:pt x="33" y="141"/>
                  <a:pt x="33" y="90"/>
                </a:cubicBezTo>
                <a:cubicBezTo>
                  <a:pt x="33" y="17"/>
                  <a:pt x="119" y="0"/>
                  <a:pt x="119" y="0"/>
                </a:cubicBezTo>
                <a:cubicBezTo>
                  <a:pt x="47" y="7"/>
                  <a:pt x="3" y="43"/>
                  <a:pt x="1" y="82"/>
                </a:cubicBezTo>
                <a:cubicBezTo>
                  <a:pt x="0" y="109"/>
                  <a:pt x="7" y="139"/>
                  <a:pt x="23" y="176"/>
                </a:cubicBezTo>
                <a:close/>
              </a:path>
            </a:pathLst>
          </a:custGeom>
          <a:solidFill>
            <a:srgbClr val="846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5" name="Freeform 157"/>
          <p:cNvSpPr>
            <a:spLocks/>
          </p:cNvSpPr>
          <p:nvPr/>
        </p:nvSpPr>
        <p:spPr bwMode="auto">
          <a:xfrm>
            <a:off x="6021389" y="5424489"/>
            <a:ext cx="950913" cy="958850"/>
          </a:xfrm>
          <a:custGeom>
            <a:avLst/>
            <a:gdLst>
              <a:gd name="T0" fmla="*/ 666 w 742"/>
              <a:gd name="T1" fmla="*/ 481 h 747"/>
              <a:gd name="T2" fmla="*/ 384 w 742"/>
              <a:gd name="T3" fmla="*/ 443 h 747"/>
              <a:gd name="T4" fmla="*/ 332 w 742"/>
              <a:gd name="T5" fmla="*/ 206 h 747"/>
              <a:gd name="T6" fmla="*/ 360 w 742"/>
              <a:gd name="T7" fmla="*/ 24 h 747"/>
              <a:gd name="T8" fmla="*/ 267 w 742"/>
              <a:gd name="T9" fmla="*/ 8 h 747"/>
              <a:gd name="T10" fmla="*/ 135 w 742"/>
              <a:gd name="T11" fmla="*/ 113 h 747"/>
              <a:gd name="T12" fmla="*/ 128 w 742"/>
              <a:gd name="T13" fmla="*/ 143 h 747"/>
              <a:gd name="T14" fmla="*/ 37 w 742"/>
              <a:gd name="T15" fmla="*/ 185 h 747"/>
              <a:gd name="T16" fmla="*/ 104 w 742"/>
              <a:gd name="T17" fmla="*/ 437 h 747"/>
              <a:gd name="T18" fmla="*/ 346 w 742"/>
              <a:gd name="T19" fmla="*/ 716 h 747"/>
              <a:gd name="T20" fmla="*/ 493 w 742"/>
              <a:gd name="T21" fmla="*/ 728 h 747"/>
              <a:gd name="T22" fmla="*/ 666 w 742"/>
              <a:gd name="T23" fmla="*/ 48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747">
                <a:moveTo>
                  <a:pt x="666" y="481"/>
                </a:moveTo>
                <a:cubicBezTo>
                  <a:pt x="666" y="481"/>
                  <a:pt x="471" y="506"/>
                  <a:pt x="384" y="443"/>
                </a:cubicBezTo>
                <a:cubicBezTo>
                  <a:pt x="328" y="403"/>
                  <a:pt x="217" y="308"/>
                  <a:pt x="332" y="206"/>
                </a:cubicBezTo>
                <a:cubicBezTo>
                  <a:pt x="394" y="150"/>
                  <a:pt x="382" y="86"/>
                  <a:pt x="360" y="24"/>
                </a:cubicBezTo>
                <a:cubicBezTo>
                  <a:pt x="327" y="9"/>
                  <a:pt x="288" y="0"/>
                  <a:pt x="267" y="8"/>
                </a:cubicBezTo>
                <a:cubicBezTo>
                  <a:pt x="249" y="38"/>
                  <a:pt x="162" y="110"/>
                  <a:pt x="135" y="113"/>
                </a:cubicBezTo>
                <a:cubicBezTo>
                  <a:pt x="130" y="128"/>
                  <a:pt x="128" y="139"/>
                  <a:pt x="128" y="143"/>
                </a:cubicBezTo>
                <a:cubicBezTo>
                  <a:pt x="101" y="147"/>
                  <a:pt x="37" y="185"/>
                  <a:pt x="37" y="185"/>
                </a:cubicBezTo>
                <a:cubicBezTo>
                  <a:pt x="37" y="185"/>
                  <a:pt x="0" y="283"/>
                  <a:pt x="104" y="437"/>
                </a:cubicBezTo>
                <a:cubicBezTo>
                  <a:pt x="208" y="592"/>
                  <a:pt x="268" y="696"/>
                  <a:pt x="346" y="716"/>
                </a:cubicBezTo>
                <a:cubicBezTo>
                  <a:pt x="424" y="736"/>
                  <a:pt x="459" y="747"/>
                  <a:pt x="493" y="728"/>
                </a:cubicBezTo>
                <a:cubicBezTo>
                  <a:pt x="526" y="708"/>
                  <a:pt x="742" y="628"/>
                  <a:pt x="666" y="481"/>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6" name="Freeform 158"/>
          <p:cNvSpPr>
            <a:spLocks/>
          </p:cNvSpPr>
          <p:nvPr/>
        </p:nvSpPr>
        <p:spPr bwMode="auto">
          <a:xfrm>
            <a:off x="6616701" y="5219701"/>
            <a:ext cx="1536700" cy="1511300"/>
          </a:xfrm>
          <a:custGeom>
            <a:avLst/>
            <a:gdLst>
              <a:gd name="T0" fmla="*/ 673 w 1198"/>
              <a:gd name="T1" fmla="*/ 25 h 1177"/>
              <a:gd name="T2" fmla="*/ 1162 w 1198"/>
              <a:gd name="T3" fmla="*/ 432 h 1177"/>
              <a:gd name="T4" fmla="*/ 422 w 1198"/>
              <a:gd name="T5" fmla="*/ 1056 h 1177"/>
              <a:gd name="T6" fmla="*/ 11 w 1198"/>
              <a:gd name="T7" fmla="*/ 1020 h 1177"/>
              <a:gd name="T8" fmla="*/ 0 w 1198"/>
              <a:gd name="T9" fmla="*/ 866 h 1177"/>
              <a:gd name="T10" fmla="*/ 134 w 1198"/>
              <a:gd name="T11" fmla="*/ 780 h 1177"/>
              <a:gd name="T12" fmla="*/ 262 w 1198"/>
              <a:gd name="T13" fmla="*/ 769 h 1177"/>
              <a:gd name="T14" fmla="*/ 316 w 1198"/>
              <a:gd name="T15" fmla="*/ 750 h 1177"/>
              <a:gd name="T16" fmla="*/ 204 w 1198"/>
              <a:gd name="T17" fmla="*/ 736 h 1177"/>
              <a:gd name="T18" fmla="*/ 202 w 1198"/>
              <a:gd name="T19" fmla="*/ 641 h 1177"/>
              <a:gd name="T20" fmla="*/ 456 w 1198"/>
              <a:gd name="T21" fmla="*/ 604 h 1177"/>
              <a:gd name="T22" fmla="*/ 525 w 1198"/>
              <a:gd name="T23" fmla="*/ 538 h 1177"/>
              <a:gd name="T24" fmla="*/ 571 w 1198"/>
              <a:gd name="T25" fmla="*/ 282 h 1177"/>
              <a:gd name="T26" fmla="*/ 627 w 1198"/>
              <a:gd name="T27" fmla="*/ 223 h 1177"/>
              <a:gd name="T28" fmla="*/ 660 w 1198"/>
              <a:gd name="T29" fmla="*/ 215 h 1177"/>
              <a:gd name="T30" fmla="*/ 687 w 1198"/>
              <a:gd name="T31" fmla="*/ 177 h 1177"/>
              <a:gd name="T32" fmla="*/ 673 w 1198"/>
              <a:gd name="T33" fmla="*/ 2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8" h="1177">
                <a:moveTo>
                  <a:pt x="673" y="25"/>
                </a:moveTo>
                <a:cubicBezTo>
                  <a:pt x="671" y="0"/>
                  <a:pt x="1111" y="12"/>
                  <a:pt x="1162" y="432"/>
                </a:cubicBezTo>
                <a:cubicBezTo>
                  <a:pt x="1198" y="728"/>
                  <a:pt x="1027" y="1177"/>
                  <a:pt x="422" y="1056"/>
                </a:cubicBezTo>
                <a:cubicBezTo>
                  <a:pt x="422" y="1056"/>
                  <a:pt x="68" y="1012"/>
                  <a:pt x="11" y="1020"/>
                </a:cubicBezTo>
                <a:cubicBezTo>
                  <a:pt x="0" y="866"/>
                  <a:pt x="0" y="866"/>
                  <a:pt x="0" y="866"/>
                </a:cubicBezTo>
                <a:cubicBezTo>
                  <a:pt x="134" y="780"/>
                  <a:pt x="134" y="780"/>
                  <a:pt x="134" y="780"/>
                </a:cubicBezTo>
                <a:cubicBezTo>
                  <a:pt x="262" y="769"/>
                  <a:pt x="262" y="769"/>
                  <a:pt x="262" y="769"/>
                </a:cubicBezTo>
                <a:cubicBezTo>
                  <a:pt x="316" y="750"/>
                  <a:pt x="316" y="750"/>
                  <a:pt x="316" y="750"/>
                </a:cubicBezTo>
                <a:cubicBezTo>
                  <a:pt x="204" y="736"/>
                  <a:pt x="204" y="736"/>
                  <a:pt x="204" y="736"/>
                </a:cubicBezTo>
                <a:cubicBezTo>
                  <a:pt x="202" y="641"/>
                  <a:pt x="202" y="641"/>
                  <a:pt x="202" y="641"/>
                </a:cubicBezTo>
                <a:cubicBezTo>
                  <a:pt x="456" y="604"/>
                  <a:pt x="456" y="604"/>
                  <a:pt x="456" y="604"/>
                </a:cubicBezTo>
                <a:cubicBezTo>
                  <a:pt x="491" y="599"/>
                  <a:pt x="519" y="572"/>
                  <a:pt x="525" y="538"/>
                </a:cubicBezTo>
                <a:cubicBezTo>
                  <a:pt x="571" y="282"/>
                  <a:pt x="571" y="282"/>
                  <a:pt x="571" y="282"/>
                </a:cubicBezTo>
                <a:cubicBezTo>
                  <a:pt x="576" y="254"/>
                  <a:pt x="598" y="231"/>
                  <a:pt x="627" y="223"/>
                </a:cubicBezTo>
                <a:cubicBezTo>
                  <a:pt x="660" y="215"/>
                  <a:pt x="660" y="215"/>
                  <a:pt x="660" y="215"/>
                </a:cubicBezTo>
                <a:cubicBezTo>
                  <a:pt x="677" y="210"/>
                  <a:pt x="688" y="194"/>
                  <a:pt x="687" y="177"/>
                </a:cubicBezTo>
                <a:lnTo>
                  <a:pt x="673" y="25"/>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7" name="Freeform 159"/>
          <p:cNvSpPr>
            <a:spLocks/>
          </p:cNvSpPr>
          <p:nvPr/>
        </p:nvSpPr>
        <p:spPr bwMode="auto">
          <a:xfrm>
            <a:off x="6862764" y="5472114"/>
            <a:ext cx="115888" cy="168275"/>
          </a:xfrm>
          <a:custGeom>
            <a:avLst/>
            <a:gdLst>
              <a:gd name="T0" fmla="*/ 13 w 91"/>
              <a:gd name="T1" fmla="*/ 82 h 131"/>
              <a:gd name="T2" fmla="*/ 31 w 91"/>
              <a:gd name="T3" fmla="*/ 8 h 131"/>
              <a:gd name="T4" fmla="*/ 56 w 91"/>
              <a:gd name="T5" fmla="*/ 7 h 131"/>
              <a:gd name="T6" fmla="*/ 57 w 91"/>
              <a:gd name="T7" fmla="*/ 31 h 131"/>
              <a:gd name="T8" fmla="*/ 47 w 91"/>
              <a:gd name="T9" fmla="*/ 72 h 131"/>
              <a:gd name="T10" fmla="*/ 75 w 91"/>
              <a:gd name="T11" fmla="*/ 96 h 131"/>
              <a:gd name="T12" fmla="*/ 90 w 91"/>
              <a:gd name="T13" fmla="*/ 115 h 131"/>
              <a:gd name="T14" fmla="*/ 71 w 91"/>
              <a:gd name="T15" fmla="*/ 130 h 131"/>
              <a:gd name="T16" fmla="*/ 13 w 91"/>
              <a:gd name="T1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1">
                <a:moveTo>
                  <a:pt x="13" y="82"/>
                </a:moveTo>
                <a:cubicBezTo>
                  <a:pt x="0" y="41"/>
                  <a:pt x="30" y="9"/>
                  <a:pt x="31" y="8"/>
                </a:cubicBezTo>
                <a:cubicBezTo>
                  <a:pt x="37" y="0"/>
                  <a:pt x="48" y="0"/>
                  <a:pt x="56" y="7"/>
                </a:cubicBezTo>
                <a:cubicBezTo>
                  <a:pt x="63" y="13"/>
                  <a:pt x="63" y="24"/>
                  <a:pt x="57" y="31"/>
                </a:cubicBezTo>
                <a:cubicBezTo>
                  <a:pt x="56" y="32"/>
                  <a:pt x="40" y="50"/>
                  <a:pt x="47" y="72"/>
                </a:cubicBezTo>
                <a:cubicBezTo>
                  <a:pt x="53" y="92"/>
                  <a:pt x="74" y="95"/>
                  <a:pt x="75" y="96"/>
                </a:cubicBezTo>
                <a:cubicBezTo>
                  <a:pt x="84" y="97"/>
                  <a:pt x="91" y="105"/>
                  <a:pt x="90" y="115"/>
                </a:cubicBezTo>
                <a:cubicBezTo>
                  <a:pt x="89" y="125"/>
                  <a:pt x="80" y="131"/>
                  <a:pt x="71" y="130"/>
                </a:cubicBezTo>
                <a:cubicBezTo>
                  <a:pt x="69" y="130"/>
                  <a:pt x="26" y="125"/>
                  <a:pt x="13" y="82"/>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8" name="Freeform 160"/>
          <p:cNvSpPr>
            <a:spLocks/>
          </p:cNvSpPr>
          <p:nvPr/>
        </p:nvSpPr>
        <p:spPr bwMode="auto">
          <a:xfrm>
            <a:off x="6094414" y="5110164"/>
            <a:ext cx="865188" cy="608013"/>
          </a:xfrm>
          <a:custGeom>
            <a:avLst/>
            <a:gdLst>
              <a:gd name="T0" fmla="*/ 648 w 674"/>
              <a:gd name="T1" fmla="*/ 169 h 474"/>
              <a:gd name="T2" fmla="*/ 384 w 674"/>
              <a:gd name="T3" fmla="*/ 413 h 474"/>
              <a:gd name="T4" fmla="*/ 26 w 674"/>
              <a:gd name="T5" fmla="*/ 388 h 474"/>
              <a:gd name="T6" fmla="*/ 260 w 674"/>
              <a:gd name="T7" fmla="*/ 60 h 474"/>
              <a:gd name="T8" fmla="*/ 648 w 674"/>
              <a:gd name="T9" fmla="*/ 169 h 474"/>
            </a:gdLst>
            <a:ahLst/>
            <a:cxnLst>
              <a:cxn ang="0">
                <a:pos x="T0" y="T1"/>
              </a:cxn>
              <a:cxn ang="0">
                <a:pos x="T2" y="T3"/>
              </a:cxn>
              <a:cxn ang="0">
                <a:pos x="T4" y="T5"/>
              </a:cxn>
              <a:cxn ang="0">
                <a:pos x="T6" y="T7"/>
              </a:cxn>
              <a:cxn ang="0">
                <a:pos x="T8" y="T9"/>
              </a:cxn>
            </a:cxnLst>
            <a:rect l="0" t="0" r="r" b="b"/>
            <a:pathLst>
              <a:path w="674" h="474">
                <a:moveTo>
                  <a:pt x="648" y="169"/>
                </a:moveTo>
                <a:cubicBezTo>
                  <a:pt x="674" y="243"/>
                  <a:pt x="556" y="353"/>
                  <a:pt x="384" y="413"/>
                </a:cubicBezTo>
                <a:cubicBezTo>
                  <a:pt x="213" y="474"/>
                  <a:pt x="52" y="463"/>
                  <a:pt x="26" y="388"/>
                </a:cubicBezTo>
                <a:cubicBezTo>
                  <a:pt x="0" y="314"/>
                  <a:pt x="88" y="121"/>
                  <a:pt x="260" y="60"/>
                </a:cubicBezTo>
                <a:cubicBezTo>
                  <a:pt x="431" y="0"/>
                  <a:pt x="621" y="94"/>
                  <a:pt x="648" y="169"/>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9" name="Freeform 161"/>
          <p:cNvSpPr>
            <a:spLocks/>
          </p:cNvSpPr>
          <p:nvPr/>
        </p:nvSpPr>
        <p:spPr bwMode="auto">
          <a:xfrm>
            <a:off x="6559551" y="5162551"/>
            <a:ext cx="131763" cy="250825"/>
          </a:xfrm>
          <a:custGeom>
            <a:avLst/>
            <a:gdLst>
              <a:gd name="T0" fmla="*/ 90 w 102"/>
              <a:gd name="T1" fmla="*/ 191 h 195"/>
              <a:gd name="T2" fmla="*/ 93 w 102"/>
              <a:gd name="T3" fmla="*/ 132 h 195"/>
              <a:gd name="T4" fmla="*/ 46 w 102"/>
              <a:gd name="T5" fmla="*/ 2 h 195"/>
              <a:gd name="T6" fmla="*/ 0 w 102"/>
              <a:gd name="T7" fmla="*/ 0 h 195"/>
              <a:gd name="T8" fmla="*/ 52 w 102"/>
              <a:gd name="T9" fmla="*/ 147 h 195"/>
              <a:gd name="T10" fmla="*/ 90 w 102"/>
              <a:gd name="T11" fmla="*/ 191 h 195"/>
            </a:gdLst>
            <a:ahLst/>
            <a:cxnLst>
              <a:cxn ang="0">
                <a:pos x="T0" y="T1"/>
              </a:cxn>
              <a:cxn ang="0">
                <a:pos x="T2" y="T3"/>
              </a:cxn>
              <a:cxn ang="0">
                <a:pos x="T4" y="T5"/>
              </a:cxn>
              <a:cxn ang="0">
                <a:pos x="T6" y="T7"/>
              </a:cxn>
              <a:cxn ang="0">
                <a:pos x="T8" y="T9"/>
              </a:cxn>
              <a:cxn ang="0">
                <a:pos x="T10" y="T11"/>
              </a:cxn>
            </a:cxnLst>
            <a:rect l="0" t="0" r="r" b="b"/>
            <a:pathLst>
              <a:path w="102" h="195">
                <a:moveTo>
                  <a:pt x="90" y="191"/>
                </a:moveTo>
                <a:cubicBezTo>
                  <a:pt x="101" y="187"/>
                  <a:pt x="102" y="161"/>
                  <a:pt x="93" y="132"/>
                </a:cubicBezTo>
                <a:cubicBezTo>
                  <a:pt x="46" y="2"/>
                  <a:pt x="46" y="2"/>
                  <a:pt x="46" y="2"/>
                </a:cubicBezTo>
                <a:cubicBezTo>
                  <a:pt x="31" y="0"/>
                  <a:pt x="15" y="0"/>
                  <a:pt x="0" y="0"/>
                </a:cubicBezTo>
                <a:cubicBezTo>
                  <a:pt x="52" y="147"/>
                  <a:pt x="52" y="147"/>
                  <a:pt x="52" y="147"/>
                </a:cubicBezTo>
                <a:cubicBezTo>
                  <a:pt x="62" y="175"/>
                  <a:pt x="79" y="195"/>
                  <a:pt x="90" y="19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0" name="Freeform 162"/>
          <p:cNvSpPr>
            <a:spLocks/>
          </p:cNvSpPr>
          <p:nvPr/>
        </p:nvSpPr>
        <p:spPr bwMode="auto">
          <a:xfrm>
            <a:off x="6451601" y="5168901"/>
            <a:ext cx="139700" cy="280988"/>
          </a:xfrm>
          <a:custGeom>
            <a:avLst/>
            <a:gdLst>
              <a:gd name="T0" fmla="*/ 95 w 108"/>
              <a:gd name="T1" fmla="*/ 215 h 219"/>
              <a:gd name="T2" fmla="*/ 98 w 108"/>
              <a:gd name="T3" fmla="*/ 156 h 219"/>
              <a:gd name="T4" fmla="*/ 43 w 108"/>
              <a:gd name="T5" fmla="*/ 0 h 219"/>
              <a:gd name="T6" fmla="*/ 0 w 108"/>
              <a:gd name="T7" fmla="*/ 9 h 219"/>
              <a:gd name="T8" fmla="*/ 57 w 108"/>
              <a:gd name="T9" fmla="*/ 171 h 219"/>
              <a:gd name="T10" fmla="*/ 95 w 108"/>
              <a:gd name="T11" fmla="*/ 215 h 219"/>
            </a:gdLst>
            <a:ahLst/>
            <a:cxnLst>
              <a:cxn ang="0">
                <a:pos x="T0" y="T1"/>
              </a:cxn>
              <a:cxn ang="0">
                <a:pos x="T2" y="T3"/>
              </a:cxn>
              <a:cxn ang="0">
                <a:pos x="T4" y="T5"/>
              </a:cxn>
              <a:cxn ang="0">
                <a:pos x="T6" y="T7"/>
              </a:cxn>
              <a:cxn ang="0">
                <a:pos x="T8" y="T9"/>
              </a:cxn>
              <a:cxn ang="0">
                <a:pos x="T10" y="T11"/>
              </a:cxn>
            </a:cxnLst>
            <a:rect l="0" t="0" r="r" b="b"/>
            <a:pathLst>
              <a:path w="108" h="219">
                <a:moveTo>
                  <a:pt x="95" y="215"/>
                </a:moveTo>
                <a:cubicBezTo>
                  <a:pt x="107" y="211"/>
                  <a:pt x="108" y="184"/>
                  <a:pt x="98" y="156"/>
                </a:cubicBezTo>
                <a:cubicBezTo>
                  <a:pt x="43" y="0"/>
                  <a:pt x="43" y="0"/>
                  <a:pt x="43" y="0"/>
                </a:cubicBezTo>
                <a:cubicBezTo>
                  <a:pt x="28" y="2"/>
                  <a:pt x="14" y="5"/>
                  <a:pt x="0" y="9"/>
                </a:cubicBezTo>
                <a:cubicBezTo>
                  <a:pt x="57" y="171"/>
                  <a:pt x="57" y="171"/>
                  <a:pt x="57" y="171"/>
                </a:cubicBezTo>
                <a:cubicBezTo>
                  <a:pt x="67" y="199"/>
                  <a:pt x="84" y="219"/>
                  <a:pt x="95" y="21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1" name="Freeform 163"/>
          <p:cNvSpPr>
            <a:spLocks/>
          </p:cNvSpPr>
          <p:nvPr/>
        </p:nvSpPr>
        <p:spPr bwMode="auto">
          <a:xfrm>
            <a:off x="6353176" y="5197476"/>
            <a:ext cx="136525" cy="287338"/>
          </a:xfrm>
          <a:custGeom>
            <a:avLst/>
            <a:gdLst>
              <a:gd name="T0" fmla="*/ 0 w 106"/>
              <a:gd name="T1" fmla="*/ 19 h 223"/>
              <a:gd name="T2" fmla="*/ 55 w 106"/>
              <a:gd name="T3" fmla="*/ 175 h 223"/>
              <a:gd name="T4" fmla="*/ 94 w 106"/>
              <a:gd name="T5" fmla="*/ 219 h 223"/>
              <a:gd name="T6" fmla="*/ 96 w 106"/>
              <a:gd name="T7" fmla="*/ 161 h 223"/>
              <a:gd name="T8" fmla="*/ 39 w 106"/>
              <a:gd name="T9" fmla="*/ 0 h 223"/>
              <a:gd name="T10" fmla="*/ 0 w 106"/>
              <a:gd name="T11" fmla="*/ 19 h 223"/>
            </a:gdLst>
            <a:ahLst/>
            <a:cxnLst>
              <a:cxn ang="0">
                <a:pos x="T0" y="T1"/>
              </a:cxn>
              <a:cxn ang="0">
                <a:pos x="T2" y="T3"/>
              </a:cxn>
              <a:cxn ang="0">
                <a:pos x="T4" y="T5"/>
              </a:cxn>
              <a:cxn ang="0">
                <a:pos x="T6" y="T7"/>
              </a:cxn>
              <a:cxn ang="0">
                <a:pos x="T8" y="T9"/>
              </a:cxn>
              <a:cxn ang="0">
                <a:pos x="T10" y="T11"/>
              </a:cxn>
            </a:cxnLst>
            <a:rect l="0" t="0" r="r" b="b"/>
            <a:pathLst>
              <a:path w="106" h="223">
                <a:moveTo>
                  <a:pt x="0" y="19"/>
                </a:moveTo>
                <a:cubicBezTo>
                  <a:pt x="55" y="175"/>
                  <a:pt x="55" y="175"/>
                  <a:pt x="55" y="175"/>
                </a:cubicBezTo>
                <a:cubicBezTo>
                  <a:pt x="65" y="204"/>
                  <a:pt x="83" y="223"/>
                  <a:pt x="94" y="219"/>
                </a:cubicBezTo>
                <a:cubicBezTo>
                  <a:pt x="105" y="215"/>
                  <a:pt x="106" y="189"/>
                  <a:pt x="96" y="161"/>
                </a:cubicBezTo>
                <a:cubicBezTo>
                  <a:pt x="39" y="0"/>
                  <a:pt x="39" y="0"/>
                  <a:pt x="39" y="0"/>
                </a:cubicBezTo>
                <a:cubicBezTo>
                  <a:pt x="26" y="5"/>
                  <a:pt x="13" y="12"/>
                  <a:pt x="0" y="1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2" name="Freeform 164"/>
          <p:cNvSpPr>
            <a:spLocks/>
          </p:cNvSpPr>
          <p:nvPr/>
        </p:nvSpPr>
        <p:spPr bwMode="auto">
          <a:xfrm>
            <a:off x="6262689" y="5251451"/>
            <a:ext cx="125413" cy="268288"/>
          </a:xfrm>
          <a:custGeom>
            <a:avLst/>
            <a:gdLst>
              <a:gd name="T0" fmla="*/ 85 w 97"/>
              <a:gd name="T1" fmla="*/ 205 h 209"/>
              <a:gd name="T2" fmla="*/ 88 w 97"/>
              <a:gd name="T3" fmla="*/ 147 h 209"/>
              <a:gd name="T4" fmla="*/ 36 w 97"/>
              <a:gd name="T5" fmla="*/ 0 h 209"/>
              <a:gd name="T6" fmla="*/ 0 w 97"/>
              <a:gd name="T7" fmla="*/ 30 h 209"/>
              <a:gd name="T8" fmla="*/ 47 w 97"/>
              <a:gd name="T9" fmla="*/ 161 h 209"/>
              <a:gd name="T10" fmla="*/ 85 w 97"/>
              <a:gd name="T11" fmla="*/ 205 h 209"/>
            </a:gdLst>
            <a:ahLst/>
            <a:cxnLst>
              <a:cxn ang="0">
                <a:pos x="T0" y="T1"/>
              </a:cxn>
              <a:cxn ang="0">
                <a:pos x="T2" y="T3"/>
              </a:cxn>
              <a:cxn ang="0">
                <a:pos x="T4" y="T5"/>
              </a:cxn>
              <a:cxn ang="0">
                <a:pos x="T6" y="T7"/>
              </a:cxn>
              <a:cxn ang="0">
                <a:pos x="T8" y="T9"/>
              </a:cxn>
              <a:cxn ang="0">
                <a:pos x="T10" y="T11"/>
              </a:cxn>
            </a:cxnLst>
            <a:rect l="0" t="0" r="r" b="b"/>
            <a:pathLst>
              <a:path w="97" h="209">
                <a:moveTo>
                  <a:pt x="85" y="205"/>
                </a:moveTo>
                <a:cubicBezTo>
                  <a:pt x="96" y="201"/>
                  <a:pt x="97" y="175"/>
                  <a:pt x="88" y="147"/>
                </a:cubicBezTo>
                <a:cubicBezTo>
                  <a:pt x="36" y="0"/>
                  <a:pt x="36" y="0"/>
                  <a:pt x="36" y="0"/>
                </a:cubicBezTo>
                <a:cubicBezTo>
                  <a:pt x="23" y="10"/>
                  <a:pt x="11" y="20"/>
                  <a:pt x="0" y="30"/>
                </a:cubicBezTo>
                <a:cubicBezTo>
                  <a:pt x="47" y="161"/>
                  <a:pt x="47" y="161"/>
                  <a:pt x="47" y="161"/>
                </a:cubicBezTo>
                <a:cubicBezTo>
                  <a:pt x="57" y="189"/>
                  <a:pt x="74" y="209"/>
                  <a:pt x="85" y="20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3" name="Freeform 165"/>
          <p:cNvSpPr>
            <a:spLocks/>
          </p:cNvSpPr>
          <p:nvPr/>
        </p:nvSpPr>
        <p:spPr bwMode="auto">
          <a:xfrm>
            <a:off x="6208714" y="5470526"/>
            <a:ext cx="896938" cy="730250"/>
          </a:xfrm>
          <a:custGeom>
            <a:avLst/>
            <a:gdLst>
              <a:gd name="T0" fmla="*/ 433 w 565"/>
              <a:gd name="T1" fmla="*/ 460 h 460"/>
              <a:gd name="T2" fmla="*/ 0 w 565"/>
              <a:gd name="T3" fmla="*/ 79 h 460"/>
              <a:gd name="T4" fmla="*/ 9 w 565"/>
              <a:gd name="T5" fmla="*/ 69 h 460"/>
              <a:gd name="T6" fmla="*/ 436 w 565"/>
              <a:gd name="T7" fmla="*/ 446 h 460"/>
              <a:gd name="T8" fmla="*/ 548 w 565"/>
              <a:gd name="T9" fmla="*/ 406 h 460"/>
              <a:gd name="T10" fmla="*/ 283 w 565"/>
              <a:gd name="T11" fmla="*/ 4 h 460"/>
              <a:gd name="T12" fmla="*/ 294 w 565"/>
              <a:gd name="T13" fmla="*/ 0 h 460"/>
              <a:gd name="T14" fmla="*/ 565 w 565"/>
              <a:gd name="T15" fmla="*/ 414 h 460"/>
              <a:gd name="T16" fmla="*/ 433 w 565"/>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460">
                <a:moveTo>
                  <a:pt x="433" y="460"/>
                </a:moveTo>
                <a:lnTo>
                  <a:pt x="0" y="79"/>
                </a:lnTo>
                <a:lnTo>
                  <a:pt x="9" y="69"/>
                </a:lnTo>
                <a:lnTo>
                  <a:pt x="436" y="446"/>
                </a:lnTo>
                <a:lnTo>
                  <a:pt x="548" y="406"/>
                </a:lnTo>
                <a:lnTo>
                  <a:pt x="283" y="4"/>
                </a:lnTo>
                <a:lnTo>
                  <a:pt x="294" y="0"/>
                </a:lnTo>
                <a:lnTo>
                  <a:pt x="565" y="414"/>
                </a:lnTo>
                <a:lnTo>
                  <a:pt x="433" y="46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4" name="Freeform 166"/>
          <p:cNvSpPr>
            <a:spLocks/>
          </p:cNvSpPr>
          <p:nvPr/>
        </p:nvSpPr>
        <p:spPr bwMode="auto">
          <a:xfrm>
            <a:off x="6715126" y="6075364"/>
            <a:ext cx="411163" cy="153988"/>
          </a:xfrm>
          <a:custGeom>
            <a:avLst/>
            <a:gdLst>
              <a:gd name="T0" fmla="*/ 78 w 320"/>
              <a:gd name="T1" fmla="*/ 117 h 120"/>
              <a:gd name="T2" fmla="*/ 2 w 320"/>
              <a:gd name="T3" fmla="*/ 82 h 120"/>
              <a:gd name="T4" fmla="*/ 2 w 320"/>
              <a:gd name="T5" fmla="*/ 82 h 120"/>
              <a:gd name="T6" fmla="*/ 59 w 320"/>
              <a:gd name="T7" fmla="*/ 19 h 120"/>
              <a:gd name="T8" fmla="*/ 256 w 320"/>
              <a:gd name="T9" fmla="*/ 3 h 120"/>
              <a:gd name="T10" fmla="*/ 319 w 320"/>
              <a:gd name="T11" fmla="*/ 55 h 120"/>
              <a:gd name="T12" fmla="*/ 319 w 320"/>
              <a:gd name="T13" fmla="*/ 55 h 120"/>
              <a:gd name="T14" fmla="*/ 262 w 320"/>
              <a:gd name="T15" fmla="*/ 118 h 120"/>
              <a:gd name="T16" fmla="*/ 78 w 320"/>
              <a:gd name="T1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120">
                <a:moveTo>
                  <a:pt x="78" y="117"/>
                </a:moveTo>
                <a:cubicBezTo>
                  <a:pt x="45" y="120"/>
                  <a:pt x="4" y="113"/>
                  <a:pt x="2" y="82"/>
                </a:cubicBezTo>
                <a:cubicBezTo>
                  <a:pt x="2" y="82"/>
                  <a:pt x="2" y="82"/>
                  <a:pt x="2" y="82"/>
                </a:cubicBezTo>
                <a:cubicBezTo>
                  <a:pt x="0" y="50"/>
                  <a:pt x="26" y="21"/>
                  <a:pt x="59" y="19"/>
                </a:cubicBezTo>
                <a:cubicBezTo>
                  <a:pt x="256" y="3"/>
                  <a:pt x="256" y="3"/>
                  <a:pt x="256" y="3"/>
                </a:cubicBezTo>
                <a:cubicBezTo>
                  <a:pt x="289" y="0"/>
                  <a:pt x="317" y="24"/>
                  <a:pt x="319" y="55"/>
                </a:cubicBezTo>
                <a:cubicBezTo>
                  <a:pt x="319" y="55"/>
                  <a:pt x="319" y="55"/>
                  <a:pt x="319" y="55"/>
                </a:cubicBezTo>
                <a:cubicBezTo>
                  <a:pt x="320" y="87"/>
                  <a:pt x="295" y="119"/>
                  <a:pt x="262" y="118"/>
                </a:cubicBezTo>
                <a:cubicBezTo>
                  <a:pt x="216" y="118"/>
                  <a:pt x="167" y="108"/>
                  <a:pt x="78" y="117"/>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679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085850" y="0"/>
            <a:ext cx="2901950" cy="68580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p:cNvSpPr txBox="1"/>
          <p:nvPr/>
        </p:nvSpPr>
        <p:spPr>
          <a:xfrm>
            <a:off x="4585493" y="1425734"/>
            <a:ext cx="3885407" cy="3477875"/>
          </a:xfrm>
          <a:prstGeom prst="rect">
            <a:avLst/>
          </a:prstGeom>
          <a:noFill/>
        </p:spPr>
        <p:txBody>
          <a:bodyPr wrap="square" rtlCol="0">
            <a:spAutoFit/>
          </a:bodyPr>
          <a:lstStyle/>
          <a:p>
            <a:pPr algn="ctr"/>
            <a:r>
              <a:rPr lang="sl-SI" sz="4400" dirty="0">
                <a:solidFill>
                  <a:srgbClr val="E63130"/>
                </a:solidFill>
                <a:latin typeface="Arial" panose="020B0604020202020204" pitchFamily="34" charset="0"/>
                <a:cs typeface="Arial" panose="020B0604020202020204" pitchFamily="34" charset="0"/>
              </a:rPr>
              <a:t>Starih, nedelujočih ledvic</a:t>
            </a:r>
            <a:br>
              <a:rPr lang="nl-BE" sz="4400" dirty="0">
                <a:solidFill>
                  <a:srgbClr val="E63130"/>
                </a:solidFill>
                <a:latin typeface="Arial" panose="020B0604020202020204" pitchFamily="34" charset="0"/>
                <a:cs typeface="Arial" panose="020B0604020202020204" pitchFamily="34" charset="0"/>
              </a:rPr>
            </a:br>
            <a:r>
              <a:rPr lang="sl-SI" sz="4400" dirty="0">
                <a:solidFill>
                  <a:schemeClr val="bg2">
                    <a:lumMod val="75000"/>
                  </a:schemeClr>
                </a:solidFill>
                <a:latin typeface="Arial" panose="020B0604020202020204" pitchFamily="34" charset="0"/>
                <a:cs typeface="Arial" panose="020B0604020202020204" pitchFamily="34" charset="0"/>
              </a:rPr>
              <a:t>ponavadi ne odstranjujemo</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1594643" y="186591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1935956" y="495518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2" name="Group 21"/>
          <p:cNvGrpSpPr/>
          <p:nvPr/>
        </p:nvGrpSpPr>
        <p:grpSpPr>
          <a:xfrm>
            <a:off x="729456" y="1215037"/>
            <a:ext cx="3713163" cy="1574800"/>
            <a:chOff x="1047751" y="1489076"/>
            <a:chExt cx="3713163" cy="1574800"/>
          </a:xfrm>
          <a:solidFill>
            <a:srgbClr val="58B7DD"/>
          </a:solidFill>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a:grpFill/>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2591159" y="536674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31" name="Group 30"/>
          <p:cNvGrpSpPr/>
          <p:nvPr/>
        </p:nvGrpSpPr>
        <p:grpSpPr>
          <a:xfrm>
            <a:off x="677466" y="1113833"/>
            <a:ext cx="3814365" cy="1574800"/>
            <a:chOff x="1003303" y="1070770"/>
            <a:chExt cx="3814365" cy="1574800"/>
          </a:xfrm>
        </p:grpSpPr>
        <p:sp>
          <p:nvSpPr>
            <p:cNvPr id="32" name="Freeform 31"/>
            <p:cNvSpPr>
              <a:spLocks/>
            </p:cNvSpPr>
            <p:nvPr/>
          </p:nvSpPr>
          <p:spPr bwMode="auto">
            <a:xfrm>
              <a:off x="1003303" y="1070770"/>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solidFill>
                <a:schemeClr val="bg1"/>
              </a:solidFill>
            </a:ln>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3765155" y="1070770"/>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solidFill>
                <a:schemeClr val="bg1"/>
              </a:solidFill>
            </a:ln>
          </p:spPr>
          <p:txBody>
            <a:bodyPr vert="horz" wrap="square" lIns="91440" tIns="45720" rIns="91440" bIns="45720" numCol="1" anchor="t" anchorCtr="0" compatLnSpc="1">
              <a:prstTxWarp prst="textNoShape">
                <a:avLst/>
              </a:prstTxWarp>
            </a:bodyPr>
            <a:lstStyle/>
            <a:p>
              <a:endParaRPr lang="nl-BE"/>
            </a:p>
          </p:txBody>
        </p:sp>
      </p:grpSp>
      <p:sp>
        <p:nvSpPr>
          <p:cNvPr id="19" name="Freeform 18"/>
          <p:cNvSpPr>
            <a:spLocks/>
          </p:cNvSpPr>
          <p:nvPr/>
        </p:nvSpPr>
        <p:spPr bwMode="auto">
          <a:xfrm rot="20173494">
            <a:off x="1061646" y="3273164"/>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solidFill>
              <a:schemeClr val="bg1"/>
            </a:solidFill>
          </a:ln>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99947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sl-SI" sz="4800" spc="1000" dirty="0">
                <a:solidFill>
                  <a:srgbClr val="E63130"/>
                </a:solidFill>
                <a:latin typeface="Arial" panose="020B0604020202020204" pitchFamily="34" charset="0"/>
                <a:cs typeface="Arial" panose="020B0604020202020204" pitchFamily="34" charset="0"/>
              </a:rPr>
              <a:t>LEDVICE</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sl-SI" sz="4400" dirty="0">
                <a:solidFill>
                  <a:schemeClr val="bg1">
                    <a:alpha val="50000"/>
                  </a:schemeClr>
                </a:solidFill>
                <a:latin typeface="Arial" panose="020B0604020202020204" pitchFamily="34" charset="0"/>
                <a:cs typeface="Arial" panose="020B0604020202020204" pitchFamily="34" charset="0"/>
              </a:rPr>
              <a:t>Ohrani zdrave ledvice</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4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2108844"/>
            <a:ext cx="9144000" cy="134333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2355850"/>
            <a:ext cx="8374380" cy="1754327"/>
          </a:xfrm>
          <a:prstGeom prst="rect">
            <a:avLst/>
          </a:prstGeom>
          <a:noFill/>
        </p:spPr>
        <p:txBody>
          <a:bodyPr wrap="square" rtlCol="0">
            <a:spAutoFit/>
          </a:bodyPr>
          <a:lstStyle/>
          <a:p>
            <a:pPr algn="ctr"/>
            <a:r>
              <a:rPr lang="nl-BE" sz="5400" dirty="0">
                <a:solidFill>
                  <a:schemeClr val="bg1"/>
                </a:solidFill>
                <a:latin typeface="Arial" panose="020B0604020202020204" pitchFamily="34" charset="0"/>
                <a:cs typeface="Arial" panose="020B0604020202020204" pitchFamily="34" charset="0"/>
              </a:rPr>
              <a:t>8 </a:t>
            </a:r>
            <a:r>
              <a:rPr lang="sl-SI" sz="5400" dirty="0">
                <a:solidFill>
                  <a:schemeClr val="bg1"/>
                </a:solidFill>
                <a:latin typeface="Arial" panose="020B0604020202020204" pitchFamily="34" charset="0"/>
                <a:cs typeface="Arial" panose="020B0604020202020204" pitchFamily="34" charset="0"/>
              </a:rPr>
              <a:t>zlatih pravil</a:t>
            </a:r>
            <a:br>
              <a:rPr lang="nl-BE" sz="5400" dirty="0">
                <a:solidFill>
                  <a:srgbClr val="E63130"/>
                </a:solidFill>
                <a:latin typeface="Arial" panose="020B0604020202020204" pitchFamily="34" charset="0"/>
                <a:cs typeface="Arial" panose="020B0604020202020204" pitchFamily="34" charset="0"/>
              </a:rPr>
            </a:b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4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chemeClr val="accent4">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60400"/>
            <a:ext cx="8374380" cy="923330"/>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Gibaj se!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63" name="Group 262"/>
          <p:cNvGrpSpPr/>
          <p:nvPr/>
        </p:nvGrpSpPr>
        <p:grpSpPr>
          <a:xfrm>
            <a:off x="3800474" y="2799460"/>
            <a:ext cx="4603751" cy="3295776"/>
            <a:chOff x="3267075" y="4835526"/>
            <a:chExt cx="1838326" cy="1316038"/>
          </a:xfrm>
        </p:grpSpPr>
        <p:sp>
          <p:nvSpPr>
            <p:cNvPr id="33" name="Freeform 20"/>
            <p:cNvSpPr>
              <a:spLocks/>
            </p:cNvSpPr>
            <p:nvPr/>
          </p:nvSpPr>
          <p:spPr bwMode="auto">
            <a:xfrm>
              <a:off x="4606925" y="4835526"/>
              <a:ext cx="207963" cy="222250"/>
            </a:xfrm>
            <a:custGeom>
              <a:avLst/>
              <a:gdLst>
                <a:gd name="T0" fmla="*/ 50 w 55"/>
                <a:gd name="T1" fmla="*/ 24 h 59"/>
                <a:gd name="T2" fmla="*/ 38 w 55"/>
                <a:gd name="T3" fmla="*/ 59 h 59"/>
                <a:gd name="T4" fmla="*/ 4 w 55"/>
                <a:gd name="T5" fmla="*/ 38 h 59"/>
                <a:gd name="T6" fmla="*/ 21 w 55"/>
                <a:gd name="T7" fmla="*/ 4 h 59"/>
                <a:gd name="T8" fmla="*/ 50 w 55"/>
                <a:gd name="T9" fmla="*/ 24 h 59"/>
              </a:gdLst>
              <a:ahLst/>
              <a:cxnLst>
                <a:cxn ang="0">
                  <a:pos x="T0" y="T1"/>
                </a:cxn>
                <a:cxn ang="0">
                  <a:pos x="T2" y="T3"/>
                </a:cxn>
                <a:cxn ang="0">
                  <a:pos x="T4" y="T5"/>
                </a:cxn>
                <a:cxn ang="0">
                  <a:pos x="T6" y="T7"/>
                </a:cxn>
                <a:cxn ang="0">
                  <a:pos x="T8" y="T9"/>
                </a:cxn>
              </a:cxnLst>
              <a:rect l="0" t="0" r="r" b="b"/>
              <a:pathLst>
                <a:path w="55" h="59">
                  <a:moveTo>
                    <a:pt x="50" y="24"/>
                  </a:moveTo>
                  <a:cubicBezTo>
                    <a:pt x="55" y="38"/>
                    <a:pt x="51" y="58"/>
                    <a:pt x="38" y="59"/>
                  </a:cubicBezTo>
                  <a:cubicBezTo>
                    <a:pt x="24" y="59"/>
                    <a:pt x="8" y="53"/>
                    <a:pt x="4" y="38"/>
                  </a:cubicBezTo>
                  <a:cubicBezTo>
                    <a:pt x="0" y="23"/>
                    <a:pt x="8" y="8"/>
                    <a:pt x="21" y="4"/>
                  </a:cubicBezTo>
                  <a:cubicBezTo>
                    <a:pt x="35" y="0"/>
                    <a:pt x="46" y="9"/>
                    <a:pt x="50"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21"/>
            <p:cNvSpPr>
              <a:spLocks/>
            </p:cNvSpPr>
            <p:nvPr/>
          </p:nvSpPr>
          <p:spPr bwMode="auto">
            <a:xfrm>
              <a:off x="4573588" y="4843463"/>
              <a:ext cx="222250" cy="176213"/>
            </a:xfrm>
            <a:custGeom>
              <a:avLst/>
              <a:gdLst>
                <a:gd name="T0" fmla="*/ 59 w 59"/>
                <a:gd name="T1" fmla="*/ 15 h 47"/>
                <a:gd name="T2" fmla="*/ 28 w 59"/>
                <a:gd name="T3" fmla="*/ 30 h 47"/>
                <a:gd name="T4" fmla="*/ 20 w 59"/>
                <a:gd name="T5" fmla="*/ 31 h 47"/>
                <a:gd name="T6" fmla="*/ 26 w 59"/>
                <a:gd name="T7" fmla="*/ 41 h 47"/>
                <a:gd name="T8" fmla="*/ 20 w 59"/>
                <a:gd name="T9" fmla="*/ 47 h 47"/>
                <a:gd name="T10" fmla="*/ 9 w 59"/>
                <a:gd name="T11" fmla="*/ 16 h 47"/>
                <a:gd name="T12" fmla="*/ 31 w 59"/>
                <a:gd name="T13" fmla="*/ 0 h 47"/>
                <a:gd name="T14" fmla="*/ 59 w 59"/>
                <a:gd name="T15" fmla="*/ 1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7">
                  <a:moveTo>
                    <a:pt x="59" y="15"/>
                  </a:moveTo>
                  <a:cubicBezTo>
                    <a:pt x="59" y="15"/>
                    <a:pt x="42" y="25"/>
                    <a:pt x="28" y="30"/>
                  </a:cubicBezTo>
                  <a:cubicBezTo>
                    <a:pt x="27" y="28"/>
                    <a:pt x="20" y="26"/>
                    <a:pt x="20" y="31"/>
                  </a:cubicBezTo>
                  <a:cubicBezTo>
                    <a:pt x="20" y="36"/>
                    <a:pt x="26" y="41"/>
                    <a:pt x="26" y="41"/>
                  </a:cubicBezTo>
                  <a:cubicBezTo>
                    <a:pt x="20" y="47"/>
                    <a:pt x="20" y="47"/>
                    <a:pt x="20" y="47"/>
                  </a:cubicBezTo>
                  <a:cubicBezTo>
                    <a:pt x="20" y="47"/>
                    <a:pt x="0" y="35"/>
                    <a:pt x="9" y="16"/>
                  </a:cubicBezTo>
                  <a:cubicBezTo>
                    <a:pt x="11" y="11"/>
                    <a:pt x="18" y="1"/>
                    <a:pt x="31" y="0"/>
                  </a:cubicBezTo>
                  <a:cubicBezTo>
                    <a:pt x="50" y="0"/>
                    <a:pt x="59" y="15"/>
                    <a:pt x="59"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2"/>
            <p:cNvSpPr>
              <a:spLocks/>
            </p:cNvSpPr>
            <p:nvPr/>
          </p:nvSpPr>
          <p:spPr bwMode="auto">
            <a:xfrm>
              <a:off x="4400550" y="4945063"/>
              <a:ext cx="195263" cy="142875"/>
            </a:xfrm>
            <a:custGeom>
              <a:avLst/>
              <a:gdLst>
                <a:gd name="T0" fmla="*/ 52 w 52"/>
                <a:gd name="T1" fmla="*/ 7 h 38"/>
                <a:gd name="T2" fmla="*/ 15 w 52"/>
                <a:gd name="T3" fmla="*/ 15 h 38"/>
                <a:gd name="T4" fmla="*/ 0 w 52"/>
                <a:gd name="T5" fmla="*/ 33 h 38"/>
                <a:gd name="T6" fmla="*/ 31 w 52"/>
                <a:gd name="T7" fmla="*/ 27 h 38"/>
                <a:gd name="T8" fmla="*/ 52 w 52"/>
                <a:gd name="T9" fmla="*/ 7 h 38"/>
              </a:gdLst>
              <a:ahLst/>
              <a:cxnLst>
                <a:cxn ang="0">
                  <a:pos x="T0" y="T1"/>
                </a:cxn>
                <a:cxn ang="0">
                  <a:pos x="T2" y="T3"/>
                </a:cxn>
                <a:cxn ang="0">
                  <a:pos x="T4" y="T5"/>
                </a:cxn>
                <a:cxn ang="0">
                  <a:pos x="T6" y="T7"/>
                </a:cxn>
                <a:cxn ang="0">
                  <a:pos x="T8" y="T9"/>
                </a:cxn>
              </a:cxnLst>
              <a:rect l="0" t="0" r="r" b="b"/>
              <a:pathLst>
                <a:path w="52" h="38">
                  <a:moveTo>
                    <a:pt x="52" y="7"/>
                  </a:moveTo>
                  <a:cubicBezTo>
                    <a:pt x="52" y="7"/>
                    <a:pt x="26" y="0"/>
                    <a:pt x="15" y="15"/>
                  </a:cubicBezTo>
                  <a:cubicBezTo>
                    <a:pt x="4" y="29"/>
                    <a:pt x="6" y="33"/>
                    <a:pt x="0" y="33"/>
                  </a:cubicBezTo>
                  <a:cubicBezTo>
                    <a:pt x="9" y="37"/>
                    <a:pt x="21" y="38"/>
                    <a:pt x="31" y="27"/>
                  </a:cubicBezTo>
                  <a:cubicBezTo>
                    <a:pt x="40" y="15"/>
                    <a:pt x="40" y="9"/>
                    <a:pt x="52" y="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3"/>
            <p:cNvSpPr>
              <a:spLocks/>
            </p:cNvSpPr>
            <p:nvPr/>
          </p:nvSpPr>
          <p:spPr bwMode="auto">
            <a:xfrm>
              <a:off x="4735513" y="5162551"/>
              <a:ext cx="214313" cy="203200"/>
            </a:xfrm>
            <a:custGeom>
              <a:avLst/>
              <a:gdLst>
                <a:gd name="T0" fmla="*/ 11 w 57"/>
                <a:gd name="T1" fmla="*/ 13 h 54"/>
                <a:gd name="T2" fmla="*/ 23 w 57"/>
                <a:gd name="T3" fmla="*/ 26 h 54"/>
                <a:gd name="T4" fmla="*/ 43 w 57"/>
                <a:gd name="T5" fmla="*/ 7 h 54"/>
                <a:gd name="T6" fmla="*/ 53 w 57"/>
                <a:gd name="T7" fmla="*/ 4 h 54"/>
                <a:gd name="T8" fmla="*/ 52 w 57"/>
                <a:gd name="T9" fmla="*/ 21 h 54"/>
                <a:gd name="T10" fmla="*/ 24 w 57"/>
                <a:gd name="T11" fmla="*/ 52 h 54"/>
                <a:gd name="T12" fmla="*/ 17 w 57"/>
                <a:gd name="T13" fmla="*/ 52 h 54"/>
                <a:gd name="T14" fmla="*/ 0 w 57"/>
                <a:gd name="T15" fmla="*/ 30 h 54"/>
                <a:gd name="T16" fmla="*/ 11 w 57"/>
                <a:gd name="T1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11" y="13"/>
                  </a:moveTo>
                  <a:cubicBezTo>
                    <a:pt x="23" y="26"/>
                    <a:pt x="23" y="26"/>
                    <a:pt x="23" y="26"/>
                  </a:cubicBezTo>
                  <a:cubicBezTo>
                    <a:pt x="43" y="7"/>
                    <a:pt x="43" y="7"/>
                    <a:pt x="43" y="7"/>
                  </a:cubicBezTo>
                  <a:cubicBezTo>
                    <a:pt x="43" y="7"/>
                    <a:pt x="49" y="0"/>
                    <a:pt x="53" y="4"/>
                  </a:cubicBezTo>
                  <a:cubicBezTo>
                    <a:pt x="57" y="8"/>
                    <a:pt x="57" y="12"/>
                    <a:pt x="52" y="21"/>
                  </a:cubicBezTo>
                  <a:cubicBezTo>
                    <a:pt x="47" y="29"/>
                    <a:pt x="25" y="52"/>
                    <a:pt x="24" y="52"/>
                  </a:cubicBezTo>
                  <a:cubicBezTo>
                    <a:pt x="22" y="53"/>
                    <a:pt x="20" y="54"/>
                    <a:pt x="17" y="52"/>
                  </a:cubicBezTo>
                  <a:cubicBezTo>
                    <a:pt x="13" y="49"/>
                    <a:pt x="0" y="30"/>
                    <a:pt x="0" y="30"/>
                  </a:cubicBezTo>
                  <a:lnTo>
                    <a:pt x="11" y="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4"/>
            <p:cNvSpPr>
              <a:spLocks/>
            </p:cNvSpPr>
            <p:nvPr/>
          </p:nvSpPr>
          <p:spPr bwMode="auto">
            <a:xfrm>
              <a:off x="4562475" y="5065713"/>
              <a:ext cx="236538" cy="577850"/>
            </a:xfrm>
            <a:custGeom>
              <a:avLst/>
              <a:gdLst>
                <a:gd name="T0" fmla="*/ 20 w 63"/>
                <a:gd name="T1" fmla="*/ 0 h 154"/>
                <a:gd name="T2" fmla="*/ 61 w 63"/>
                <a:gd name="T3" fmla="*/ 47 h 154"/>
                <a:gd name="T4" fmla="*/ 48 w 63"/>
                <a:gd name="T5" fmla="*/ 137 h 154"/>
                <a:gd name="T6" fmla="*/ 28 w 63"/>
                <a:gd name="T7" fmla="*/ 154 h 154"/>
                <a:gd name="T8" fmla="*/ 8 w 63"/>
                <a:gd name="T9" fmla="*/ 129 h 154"/>
                <a:gd name="T10" fmla="*/ 5 w 63"/>
                <a:gd name="T11" fmla="*/ 53 h 154"/>
                <a:gd name="T12" fmla="*/ 20 w 63"/>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63" h="154">
                  <a:moveTo>
                    <a:pt x="20" y="0"/>
                  </a:moveTo>
                  <a:cubicBezTo>
                    <a:pt x="44" y="0"/>
                    <a:pt x="58" y="21"/>
                    <a:pt x="61" y="47"/>
                  </a:cubicBezTo>
                  <a:cubicBezTo>
                    <a:pt x="63" y="66"/>
                    <a:pt x="51" y="97"/>
                    <a:pt x="48" y="137"/>
                  </a:cubicBezTo>
                  <a:cubicBezTo>
                    <a:pt x="44" y="151"/>
                    <a:pt x="34" y="154"/>
                    <a:pt x="28" y="154"/>
                  </a:cubicBezTo>
                  <a:cubicBezTo>
                    <a:pt x="21" y="154"/>
                    <a:pt x="4" y="138"/>
                    <a:pt x="8" y="129"/>
                  </a:cubicBezTo>
                  <a:cubicBezTo>
                    <a:pt x="12" y="118"/>
                    <a:pt x="9" y="72"/>
                    <a:pt x="5" y="53"/>
                  </a:cubicBezTo>
                  <a:cubicBezTo>
                    <a:pt x="0" y="34"/>
                    <a:pt x="7" y="0"/>
                    <a:pt x="20" y="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5"/>
            <p:cNvSpPr>
              <a:spLocks/>
            </p:cNvSpPr>
            <p:nvPr/>
          </p:nvSpPr>
          <p:spPr bwMode="auto">
            <a:xfrm>
              <a:off x="4386263" y="5080001"/>
              <a:ext cx="280988" cy="398463"/>
            </a:xfrm>
            <a:custGeom>
              <a:avLst/>
              <a:gdLst>
                <a:gd name="T0" fmla="*/ 41 w 75"/>
                <a:gd name="T1" fmla="*/ 103 h 106"/>
                <a:gd name="T2" fmla="*/ 35 w 75"/>
                <a:gd name="T3" fmla="*/ 97 h 106"/>
                <a:gd name="T4" fmla="*/ 3 w 75"/>
                <a:gd name="T5" fmla="*/ 59 h 106"/>
                <a:gd name="T6" fmla="*/ 5 w 75"/>
                <a:gd name="T7" fmla="*/ 49 h 106"/>
                <a:gd name="T8" fmla="*/ 52 w 75"/>
                <a:gd name="T9" fmla="*/ 4 h 106"/>
                <a:gd name="T10" fmla="*/ 70 w 75"/>
                <a:gd name="T11" fmla="*/ 4 h 106"/>
                <a:gd name="T12" fmla="*/ 71 w 75"/>
                <a:gd name="T13" fmla="*/ 22 h 106"/>
                <a:gd name="T14" fmla="*/ 24 w 75"/>
                <a:gd name="T15" fmla="*/ 57 h 106"/>
                <a:gd name="T16" fmla="*/ 53 w 75"/>
                <a:gd name="T17" fmla="*/ 93 h 106"/>
                <a:gd name="T18" fmla="*/ 51 w 75"/>
                <a:gd name="T19" fmla="*/ 104 h 106"/>
                <a:gd name="T20" fmla="*/ 41 w 75"/>
                <a:gd name="T21"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6">
                  <a:moveTo>
                    <a:pt x="41" y="103"/>
                  </a:moveTo>
                  <a:cubicBezTo>
                    <a:pt x="40" y="102"/>
                    <a:pt x="37" y="99"/>
                    <a:pt x="35" y="97"/>
                  </a:cubicBezTo>
                  <a:cubicBezTo>
                    <a:pt x="3" y="59"/>
                    <a:pt x="3" y="59"/>
                    <a:pt x="3" y="59"/>
                  </a:cubicBezTo>
                  <a:cubicBezTo>
                    <a:pt x="0" y="56"/>
                    <a:pt x="3" y="51"/>
                    <a:pt x="5" y="49"/>
                  </a:cubicBezTo>
                  <a:cubicBezTo>
                    <a:pt x="52" y="4"/>
                    <a:pt x="52" y="4"/>
                    <a:pt x="52" y="4"/>
                  </a:cubicBezTo>
                  <a:cubicBezTo>
                    <a:pt x="56" y="0"/>
                    <a:pt x="66" y="0"/>
                    <a:pt x="70" y="4"/>
                  </a:cubicBezTo>
                  <a:cubicBezTo>
                    <a:pt x="74" y="8"/>
                    <a:pt x="75" y="18"/>
                    <a:pt x="71" y="22"/>
                  </a:cubicBezTo>
                  <a:cubicBezTo>
                    <a:pt x="24" y="57"/>
                    <a:pt x="24" y="57"/>
                    <a:pt x="24" y="57"/>
                  </a:cubicBezTo>
                  <a:cubicBezTo>
                    <a:pt x="53" y="93"/>
                    <a:pt x="53" y="93"/>
                    <a:pt x="53" y="93"/>
                  </a:cubicBezTo>
                  <a:cubicBezTo>
                    <a:pt x="56" y="98"/>
                    <a:pt x="55" y="101"/>
                    <a:pt x="51" y="104"/>
                  </a:cubicBezTo>
                  <a:cubicBezTo>
                    <a:pt x="48" y="106"/>
                    <a:pt x="44" y="106"/>
                    <a:pt x="41" y="10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4595813" y="5524501"/>
              <a:ext cx="509588" cy="627063"/>
            </a:xfrm>
            <a:custGeom>
              <a:avLst/>
              <a:gdLst>
                <a:gd name="T0" fmla="*/ 111 w 135"/>
                <a:gd name="T1" fmla="*/ 167 h 167"/>
                <a:gd name="T2" fmla="*/ 59 w 135"/>
                <a:gd name="T3" fmla="*/ 79 h 167"/>
                <a:gd name="T4" fmla="*/ 1 w 135"/>
                <a:gd name="T5" fmla="*/ 24 h 167"/>
                <a:gd name="T6" fmla="*/ 17 w 135"/>
                <a:gd name="T7" fmla="*/ 1 h 167"/>
                <a:gd name="T8" fmla="*/ 81 w 135"/>
                <a:gd name="T9" fmla="*/ 62 h 167"/>
                <a:gd name="T10" fmla="*/ 83 w 135"/>
                <a:gd name="T11" fmla="*/ 64 h 167"/>
                <a:gd name="T12" fmla="*/ 122 w 135"/>
                <a:gd name="T13" fmla="*/ 148 h 167"/>
                <a:gd name="T14" fmla="*/ 133 w 135"/>
                <a:gd name="T15" fmla="*/ 151 h 167"/>
                <a:gd name="T16" fmla="*/ 135 w 135"/>
                <a:gd name="T17" fmla="*/ 154 h 167"/>
                <a:gd name="T18" fmla="*/ 111 w 135"/>
                <a:gd name="T1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67">
                  <a:moveTo>
                    <a:pt x="111" y="167"/>
                  </a:moveTo>
                  <a:cubicBezTo>
                    <a:pt x="59" y="79"/>
                    <a:pt x="59" y="79"/>
                    <a:pt x="59" y="79"/>
                  </a:cubicBezTo>
                  <a:cubicBezTo>
                    <a:pt x="59" y="79"/>
                    <a:pt x="2" y="44"/>
                    <a:pt x="1" y="24"/>
                  </a:cubicBezTo>
                  <a:cubicBezTo>
                    <a:pt x="0" y="17"/>
                    <a:pt x="10" y="0"/>
                    <a:pt x="17" y="1"/>
                  </a:cubicBezTo>
                  <a:cubicBezTo>
                    <a:pt x="39" y="6"/>
                    <a:pt x="81" y="62"/>
                    <a:pt x="81" y="62"/>
                  </a:cubicBezTo>
                  <a:cubicBezTo>
                    <a:pt x="82" y="62"/>
                    <a:pt x="82" y="63"/>
                    <a:pt x="83" y="64"/>
                  </a:cubicBezTo>
                  <a:cubicBezTo>
                    <a:pt x="122" y="148"/>
                    <a:pt x="122" y="148"/>
                    <a:pt x="122" y="148"/>
                  </a:cubicBezTo>
                  <a:cubicBezTo>
                    <a:pt x="133" y="151"/>
                    <a:pt x="133" y="151"/>
                    <a:pt x="133" y="151"/>
                  </a:cubicBezTo>
                  <a:cubicBezTo>
                    <a:pt x="135" y="154"/>
                    <a:pt x="135" y="154"/>
                    <a:pt x="135" y="154"/>
                  </a:cubicBezTo>
                  <a:lnTo>
                    <a:pt x="111" y="16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7"/>
            <p:cNvSpPr>
              <a:spLocks/>
            </p:cNvSpPr>
            <p:nvPr/>
          </p:nvSpPr>
          <p:spPr bwMode="auto">
            <a:xfrm>
              <a:off x="4095750" y="5505451"/>
              <a:ext cx="655638" cy="544513"/>
            </a:xfrm>
            <a:custGeom>
              <a:avLst/>
              <a:gdLst>
                <a:gd name="T0" fmla="*/ 0 w 174"/>
                <a:gd name="T1" fmla="*/ 144 h 145"/>
                <a:gd name="T2" fmla="*/ 2 w 174"/>
                <a:gd name="T3" fmla="*/ 117 h 145"/>
                <a:gd name="T4" fmla="*/ 98 w 174"/>
                <a:gd name="T5" fmla="*/ 87 h 145"/>
                <a:gd name="T6" fmla="*/ 121 w 174"/>
                <a:gd name="T7" fmla="*/ 41 h 145"/>
                <a:gd name="T8" fmla="*/ 132 w 174"/>
                <a:gd name="T9" fmla="*/ 9 h 145"/>
                <a:gd name="T10" fmla="*/ 171 w 174"/>
                <a:gd name="T11" fmla="*/ 21 h 145"/>
                <a:gd name="T12" fmla="*/ 118 w 174"/>
                <a:gd name="T13" fmla="*/ 105 h 145"/>
                <a:gd name="T14" fmla="*/ 108 w 174"/>
                <a:gd name="T15" fmla="*/ 111 h 145"/>
                <a:gd name="T16" fmla="*/ 11 w 174"/>
                <a:gd name="T17" fmla="*/ 135 h 145"/>
                <a:gd name="T18" fmla="*/ 4 w 174"/>
                <a:gd name="T19" fmla="*/ 145 h 145"/>
                <a:gd name="T20" fmla="*/ 0 w 174"/>
                <a:gd name="T2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45">
                  <a:moveTo>
                    <a:pt x="0" y="144"/>
                  </a:moveTo>
                  <a:cubicBezTo>
                    <a:pt x="2" y="117"/>
                    <a:pt x="2" y="117"/>
                    <a:pt x="2" y="117"/>
                  </a:cubicBezTo>
                  <a:cubicBezTo>
                    <a:pt x="98" y="87"/>
                    <a:pt x="98" y="87"/>
                    <a:pt x="98" y="87"/>
                  </a:cubicBezTo>
                  <a:cubicBezTo>
                    <a:pt x="98" y="87"/>
                    <a:pt x="108" y="66"/>
                    <a:pt x="121" y="41"/>
                  </a:cubicBezTo>
                  <a:cubicBezTo>
                    <a:pt x="125" y="32"/>
                    <a:pt x="119" y="19"/>
                    <a:pt x="132" y="9"/>
                  </a:cubicBezTo>
                  <a:cubicBezTo>
                    <a:pt x="145" y="0"/>
                    <a:pt x="170" y="14"/>
                    <a:pt x="171" y="21"/>
                  </a:cubicBezTo>
                  <a:cubicBezTo>
                    <a:pt x="174" y="39"/>
                    <a:pt x="118" y="105"/>
                    <a:pt x="118" y="105"/>
                  </a:cubicBezTo>
                  <a:cubicBezTo>
                    <a:pt x="118" y="106"/>
                    <a:pt x="115" y="109"/>
                    <a:pt x="108" y="111"/>
                  </a:cubicBezTo>
                  <a:cubicBezTo>
                    <a:pt x="11" y="135"/>
                    <a:pt x="11" y="135"/>
                    <a:pt x="11" y="135"/>
                  </a:cubicBezTo>
                  <a:cubicBezTo>
                    <a:pt x="4" y="145"/>
                    <a:pt x="4" y="145"/>
                    <a:pt x="4" y="145"/>
                  </a:cubicBezTo>
                  <a:lnTo>
                    <a:pt x="0" y="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8"/>
            <p:cNvSpPr>
              <a:spLocks/>
            </p:cNvSpPr>
            <p:nvPr/>
          </p:nvSpPr>
          <p:spPr bwMode="auto">
            <a:xfrm>
              <a:off x="4913313" y="5937251"/>
              <a:ext cx="142875" cy="176213"/>
            </a:xfrm>
            <a:custGeom>
              <a:avLst/>
              <a:gdLst>
                <a:gd name="T0" fmla="*/ 0 w 90"/>
                <a:gd name="T1" fmla="*/ 26 h 111"/>
                <a:gd name="T2" fmla="*/ 52 w 90"/>
                <a:gd name="T3" fmla="*/ 111 h 111"/>
                <a:gd name="T4" fmla="*/ 90 w 90"/>
                <a:gd name="T5" fmla="*/ 90 h 111"/>
                <a:gd name="T6" fmla="*/ 47 w 90"/>
                <a:gd name="T7" fmla="*/ 0 h 111"/>
                <a:gd name="T8" fmla="*/ 0 w 90"/>
                <a:gd name="T9" fmla="*/ 26 h 111"/>
              </a:gdLst>
              <a:ahLst/>
              <a:cxnLst>
                <a:cxn ang="0">
                  <a:pos x="T0" y="T1"/>
                </a:cxn>
                <a:cxn ang="0">
                  <a:pos x="T2" y="T3"/>
                </a:cxn>
                <a:cxn ang="0">
                  <a:pos x="T4" y="T5"/>
                </a:cxn>
                <a:cxn ang="0">
                  <a:pos x="T6" y="T7"/>
                </a:cxn>
                <a:cxn ang="0">
                  <a:pos x="T8" y="T9"/>
                </a:cxn>
              </a:cxnLst>
              <a:rect l="0" t="0" r="r" b="b"/>
              <a:pathLst>
                <a:path w="90" h="111">
                  <a:moveTo>
                    <a:pt x="0" y="26"/>
                  </a:moveTo>
                  <a:lnTo>
                    <a:pt x="52" y="111"/>
                  </a:lnTo>
                  <a:lnTo>
                    <a:pt x="90" y="90"/>
                  </a:lnTo>
                  <a:lnTo>
                    <a:pt x="47" y="0"/>
                  </a:lnTo>
                  <a:lnTo>
                    <a:pt x="0" y="2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9"/>
            <p:cNvSpPr>
              <a:spLocks/>
            </p:cNvSpPr>
            <p:nvPr/>
          </p:nvSpPr>
          <p:spPr bwMode="auto">
            <a:xfrm>
              <a:off x="4140200" y="5881688"/>
              <a:ext cx="177800" cy="130175"/>
            </a:xfrm>
            <a:custGeom>
              <a:avLst/>
              <a:gdLst>
                <a:gd name="T0" fmla="*/ 0 w 112"/>
                <a:gd name="T1" fmla="*/ 82 h 82"/>
                <a:gd name="T2" fmla="*/ 112 w 112"/>
                <a:gd name="T3" fmla="*/ 54 h 82"/>
                <a:gd name="T4" fmla="*/ 105 w 112"/>
                <a:gd name="T5" fmla="*/ 0 h 82"/>
                <a:gd name="T6" fmla="*/ 0 w 112"/>
                <a:gd name="T7" fmla="*/ 33 h 82"/>
                <a:gd name="T8" fmla="*/ 0 w 112"/>
                <a:gd name="T9" fmla="*/ 82 h 82"/>
              </a:gdLst>
              <a:ahLst/>
              <a:cxnLst>
                <a:cxn ang="0">
                  <a:pos x="T0" y="T1"/>
                </a:cxn>
                <a:cxn ang="0">
                  <a:pos x="T2" y="T3"/>
                </a:cxn>
                <a:cxn ang="0">
                  <a:pos x="T4" y="T5"/>
                </a:cxn>
                <a:cxn ang="0">
                  <a:pos x="T6" y="T7"/>
                </a:cxn>
                <a:cxn ang="0">
                  <a:pos x="T8" y="T9"/>
                </a:cxn>
              </a:cxnLst>
              <a:rect l="0" t="0" r="r" b="b"/>
              <a:pathLst>
                <a:path w="112" h="82">
                  <a:moveTo>
                    <a:pt x="0" y="82"/>
                  </a:moveTo>
                  <a:lnTo>
                    <a:pt x="112" y="54"/>
                  </a:lnTo>
                  <a:lnTo>
                    <a:pt x="105" y="0"/>
                  </a:lnTo>
                  <a:lnTo>
                    <a:pt x="0" y="33"/>
                  </a:lnTo>
                  <a:lnTo>
                    <a:pt x="0" y="8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30"/>
            <p:cNvSpPr>
              <a:spLocks/>
            </p:cNvSpPr>
            <p:nvPr/>
          </p:nvSpPr>
          <p:spPr bwMode="auto">
            <a:xfrm>
              <a:off x="4457700" y="5340351"/>
              <a:ext cx="138113" cy="138113"/>
            </a:xfrm>
            <a:custGeom>
              <a:avLst/>
              <a:gdLst>
                <a:gd name="T0" fmla="*/ 34 w 37"/>
                <a:gd name="T1" fmla="*/ 24 h 37"/>
                <a:gd name="T2" fmla="*/ 14 w 37"/>
                <a:gd name="T3" fmla="*/ 0 h 37"/>
                <a:gd name="T4" fmla="*/ 0 w 37"/>
                <a:gd name="T5" fmla="*/ 9 h 37"/>
                <a:gd name="T6" fmla="*/ 16 w 37"/>
                <a:gd name="T7" fmla="*/ 28 h 37"/>
                <a:gd name="T8" fmla="*/ 22 w 37"/>
                <a:gd name="T9" fmla="*/ 34 h 37"/>
                <a:gd name="T10" fmla="*/ 32 w 37"/>
                <a:gd name="T11" fmla="*/ 35 h 37"/>
                <a:gd name="T12" fmla="*/ 34 w 37"/>
                <a:gd name="T13" fmla="*/ 24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4" y="24"/>
                  </a:moveTo>
                  <a:cubicBezTo>
                    <a:pt x="14" y="0"/>
                    <a:pt x="14" y="0"/>
                    <a:pt x="14" y="0"/>
                  </a:cubicBezTo>
                  <a:cubicBezTo>
                    <a:pt x="0" y="9"/>
                    <a:pt x="0" y="9"/>
                    <a:pt x="0" y="9"/>
                  </a:cubicBezTo>
                  <a:cubicBezTo>
                    <a:pt x="16" y="28"/>
                    <a:pt x="16" y="28"/>
                    <a:pt x="16" y="28"/>
                  </a:cubicBezTo>
                  <a:cubicBezTo>
                    <a:pt x="18" y="30"/>
                    <a:pt x="21" y="33"/>
                    <a:pt x="22" y="34"/>
                  </a:cubicBezTo>
                  <a:cubicBezTo>
                    <a:pt x="25" y="37"/>
                    <a:pt x="29" y="37"/>
                    <a:pt x="32" y="35"/>
                  </a:cubicBezTo>
                  <a:cubicBezTo>
                    <a:pt x="36" y="32"/>
                    <a:pt x="37" y="29"/>
                    <a:pt x="34"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6" name="Freeform 31"/>
            <p:cNvSpPr>
              <a:spLocks/>
            </p:cNvSpPr>
            <p:nvPr/>
          </p:nvSpPr>
          <p:spPr bwMode="auto">
            <a:xfrm>
              <a:off x="4837113" y="5162551"/>
              <a:ext cx="112713" cy="158750"/>
            </a:xfrm>
            <a:custGeom>
              <a:avLst/>
              <a:gdLst>
                <a:gd name="T0" fmla="*/ 7 w 30"/>
                <a:gd name="T1" fmla="*/ 42 h 42"/>
                <a:gd name="T2" fmla="*/ 14 w 30"/>
                <a:gd name="T3" fmla="*/ 34 h 42"/>
                <a:gd name="T4" fmla="*/ 25 w 30"/>
                <a:gd name="T5" fmla="*/ 21 h 42"/>
                <a:gd name="T6" fmla="*/ 26 w 30"/>
                <a:gd name="T7" fmla="*/ 4 h 42"/>
                <a:gd name="T8" fmla="*/ 16 w 30"/>
                <a:gd name="T9" fmla="*/ 7 h 42"/>
                <a:gd name="T10" fmla="*/ 5 w 30"/>
                <a:gd name="T11" fmla="*/ 17 h 42"/>
                <a:gd name="T12" fmla="*/ 0 w 30"/>
                <a:gd name="T13" fmla="*/ 22 h 42"/>
                <a:gd name="T14" fmla="*/ 7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7" y="42"/>
                  </a:moveTo>
                  <a:cubicBezTo>
                    <a:pt x="9" y="40"/>
                    <a:pt x="12" y="37"/>
                    <a:pt x="14" y="34"/>
                  </a:cubicBezTo>
                  <a:cubicBezTo>
                    <a:pt x="19" y="29"/>
                    <a:pt x="23" y="24"/>
                    <a:pt x="25" y="21"/>
                  </a:cubicBezTo>
                  <a:cubicBezTo>
                    <a:pt x="30" y="12"/>
                    <a:pt x="30" y="8"/>
                    <a:pt x="26" y="4"/>
                  </a:cubicBezTo>
                  <a:cubicBezTo>
                    <a:pt x="22" y="0"/>
                    <a:pt x="16" y="7"/>
                    <a:pt x="16" y="7"/>
                  </a:cubicBezTo>
                  <a:cubicBezTo>
                    <a:pt x="5" y="17"/>
                    <a:pt x="5" y="17"/>
                    <a:pt x="5" y="17"/>
                  </a:cubicBezTo>
                  <a:cubicBezTo>
                    <a:pt x="0" y="22"/>
                    <a:pt x="0" y="22"/>
                    <a:pt x="0" y="22"/>
                  </a:cubicBezTo>
                  <a:lnTo>
                    <a:pt x="7" y="4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7" name="Freeform 32"/>
            <p:cNvSpPr>
              <a:spLocks/>
            </p:cNvSpPr>
            <p:nvPr/>
          </p:nvSpPr>
          <p:spPr bwMode="auto">
            <a:xfrm>
              <a:off x="3560763" y="4922838"/>
              <a:ext cx="195263" cy="214313"/>
            </a:xfrm>
            <a:custGeom>
              <a:avLst/>
              <a:gdLst>
                <a:gd name="T0" fmla="*/ 3 w 52"/>
                <a:gd name="T1" fmla="*/ 22 h 57"/>
                <a:gd name="T2" fmla="*/ 22 w 52"/>
                <a:gd name="T3" fmla="*/ 51 h 57"/>
                <a:gd name="T4" fmla="*/ 48 w 52"/>
                <a:gd name="T5" fmla="*/ 31 h 57"/>
                <a:gd name="T6" fmla="*/ 29 w 52"/>
                <a:gd name="T7" fmla="*/ 2 h 57"/>
                <a:gd name="T8" fmla="*/ 3 w 52"/>
                <a:gd name="T9" fmla="*/ 22 h 57"/>
              </a:gdLst>
              <a:ahLst/>
              <a:cxnLst>
                <a:cxn ang="0">
                  <a:pos x="T0" y="T1"/>
                </a:cxn>
                <a:cxn ang="0">
                  <a:pos x="T2" y="T3"/>
                </a:cxn>
                <a:cxn ang="0">
                  <a:pos x="T4" y="T5"/>
                </a:cxn>
                <a:cxn ang="0">
                  <a:pos x="T6" y="T7"/>
                </a:cxn>
                <a:cxn ang="0">
                  <a:pos x="T8" y="T9"/>
                </a:cxn>
              </a:cxnLst>
              <a:rect l="0" t="0" r="r" b="b"/>
              <a:pathLst>
                <a:path w="52" h="57">
                  <a:moveTo>
                    <a:pt x="3" y="22"/>
                  </a:moveTo>
                  <a:cubicBezTo>
                    <a:pt x="0" y="36"/>
                    <a:pt x="10" y="45"/>
                    <a:pt x="22" y="51"/>
                  </a:cubicBezTo>
                  <a:cubicBezTo>
                    <a:pt x="36" y="57"/>
                    <a:pt x="42" y="50"/>
                    <a:pt x="48" y="31"/>
                  </a:cubicBezTo>
                  <a:cubicBezTo>
                    <a:pt x="52" y="17"/>
                    <a:pt x="42" y="5"/>
                    <a:pt x="29" y="2"/>
                  </a:cubicBezTo>
                  <a:cubicBezTo>
                    <a:pt x="16" y="0"/>
                    <a:pt x="5" y="8"/>
                    <a:pt x="3" y="2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8" name="Freeform 33"/>
            <p:cNvSpPr>
              <a:spLocks/>
            </p:cNvSpPr>
            <p:nvPr/>
          </p:nvSpPr>
          <p:spPr bwMode="auto">
            <a:xfrm>
              <a:off x="3557588" y="4919663"/>
              <a:ext cx="184150" cy="165100"/>
            </a:xfrm>
            <a:custGeom>
              <a:avLst/>
              <a:gdLst>
                <a:gd name="T0" fmla="*/ 48 w 49"/>
                <a:gd name="T1" fmla="*/ 18 h 44"/>
                <a:gd name="T2" fmla="*/ 42 w 49"/>
                <a:gd name="T3" fmla="*/ 21 h 44"/>
                <a:gd name="T4" fmla="*/ 30 w 49"/>
                <a:gd name="T5" fmla="*/ 17 h 44"/>
                <a:gd name="T6" fmla="*/ 26 w 49"/>
                <a:gd name="T7" fmla="*/ 30 h 44"/>
                <a:gd name="T8" fmla="*/ 24 w 49"/>
                <a:gd name="T9" fmla="*/ 31 h 44"/>
                <a:gd name="T10" fmla="*/ 17 w 49"/>
                <a:gd name="T11" fmla="*/ 29 h 44"/>
                <a:gd name="T12" fmla="*/ 17 w 49"/>
                <a:gd name="T13" fmla="*/ 38 h 44"/>
                <a:gd name="T14" fmla="*/ 11 w 49"/>
                <a:gd name="T15" fmla="*/ 44 h 44"/>
                <a:gd name="T16" fmla="*/ 3 w 49"/>
                <a:gd name="T17" fmla="*/ 22 h 44"/>
                <a:gd name="T18" fmla="*/ 25 w 49"/>
                <a:gd name="T19" fmla="*/ 1 h 44"/>
                <a:gd name="T20" fmla="*/ 43 w 49"/>
                <a:gd name="T21" fmla="*/ 8 h 44"/>
                <a:gd name="T22" fmla="*/ 45 w 49"/>
                <a:gd name="T23" fmla="*/ 13 h 44"/>
                <a:gd name="T24" fmla="*/ 48 w 49"/>
                <a:gd name="T2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4">
                  <a:moveTo>
                    <a:pt x="48" y="18"/>
                  </a:moveTo>
                  <a:cubicBezTo>
                    <a:pt x="48" y="18"/>
                    <a:pt x="49" y="21"/>
                    <a:pt x="42" y="21"/>
                  </a:cubicBezTo>
                  <a:cubicBezTo>
                    <a:pt x="34" y="21"/>
                    <a:pt x="30" y="17"/>
                    <a:pt x="30" y="17"/>
                  </a:cubicBezTo>
                  <a:cubicBezTo>
                    <a:pt x="30" y="17"/>
                    <a:pt x="26" y="20"/>
                    <a:pt x="26" y="30"/>
                  </a:cubicBezTo>
                  <a:cubicBezTo>
                    <a:pt x="26" y="30"/>
                    <a:pt x="24" y="31"/>
                    <a:pt x="24" y="31"/>
                  </a:cubicBezTo>
                  <a:cubicBezTo>
                    <a:pt x="22" y="28"/>
                    <a:pt x="19" y="26"/>
                    <a:pt x="17" y="29"/>
                  </a:cubicBezTo>
                  <a:cubicBezTo>
                    <a:pt x="13" y="37"/>
                    <a:pt x="17" y="38"/>
                    <a:pt x="17" y="38"/>
                  </a:cubicBezTo>
                  <a:cubicBezTo>
                    <a:pt x="11" y="44"/>
                    <a:pt x="11" y="44"/>
                    <a:pt x="11" y="44"/>
                  </a:cubicBezTo>
                  <a:cubicBezTo>
                    <a:pt x="11" y="44"/>
                    <a:pt x="0" y="35"/>
                    <a:pt x="3" y="22"/>
                  </a:cubicBezTo>
                  <a:cubicBezTo>
                    <a:pt x="6" y="6"/>
                    <a:pt x="16" y="0"/>
                    <a:pt x="25" y="1"/>
                  </a:cubicBezTo>
                  <a:cubicBezTo>
                    <a:pt x="33" y="1"/>
                    <a:pt x="36" y="3"/>
                    <a:pt x="43" y="8"/>
                  </a:cubicBezTo>
                  <a:cubicBezTo>
                    <a:pt x="43" y="8"/>
                    <a:pt x="44" y="12"/>
                    <a:pt x="45" y="13"/>
                  </a:cubicBezTo>
                  <a:cubicBezTo>
                    <a:pt x="46" y="13"/>
                    <a:pt x="48" y="17"/>
                    <a:pt x="48" y="18"/>
                  </a:cubicBezTo>
                  <a:close/>
                </a:path>
              </a:pathLst>
            </a:custGeom>
            <a:solidFill>
              <a:srgbClr val="707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9" name="Freeform 34"/>
            <p:cNvSpPr>
              <a:spLocks/>
            </p:cNvSpPr>
            <p:nvPr/>
          </p:nvSpPr>
          <p:spPr bwMode="auto">
            <a:xfrm>
              <a:off x="3387725" y="6038851"/>
              <a:ext cx="527050" cy="52388"/>
            </a:xfrm>
            <a:custGeom>
              <a:avLst/>
              <a:gdLst>
                <a:gd name="T0" fmla="*/ 115 w 140"/>
                <a:gd name="T1" fmla="*/ 14 h 14"/>
                <a:gd name="T2" fmla="*/ 114 w 140"/>
                <a:gd name="T3" fmla="*/ 14 h 14"/>
                <a:gd name="T4" fmla="*/ 26 w 140"/>
                <a:gd name="T5" fmla="*/ 14 h 14"/>
                <a:gd name="T6" fmla="*/ 2 w 140"/>
                <a:gd name="T7" fmla="*/ 7 h 14"/>
                <a:gd name="T8" fmla="*/ 2 w 140"/>
                <a:gd name="T9" fmla="*/ 1 h 14"/>
                <a:gd name="T10" fmla="*/ 8 w 140"/>
                <a:gd name="T11" fmla="*/ 1 h 14"/>
                <a:gd name="T12" fmla="*/ 26 w 140"/>
                <a:gd name="T13" fmla="*/ 6 h 14"/>
                <a:gd name="T14" fmla="*/ 114 w 140"/>
                <a:gd name="T15" fmla="*/ 6 h 14"/>
                <a:gd name="T16" fmla="*/ 132 w 140"/>
                <a:gd name="T17" fmla="*/ 2 h 14"/>
                <a:gd name="T18" fmla="*/ 137 w 140"/>
                <a:gd name="T19" fmla="*/ 1 h 14"/>
                <a:gd name="T20" fmla="*/ 138 w 140"/>
                <a:gd name="T21" fmla="*/ 7 h 14"/>
                <a:gd name="T22" fmla="*/ 115 w 14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4">
                  <a:moveTo>
                    <a:pt x="115" y="14"/>
                  </a:moveTo>
                  <a:cubicBezTo>
                    <a:pt x="114" y="14"/>
                    <a:pt x="114" y="14"/>
                    <a:pt x="114" y="14"/>
                  </a:cubicBezTo>
                  <a:cubicBezTo>
                    <a:pt x="26" y="14"/>
                    <a:pt x="26" y="14"/>
                    <a:pt x="26" y="14"/>
                  </a:cubicBezTo>
                  <a:cubicBezTo>
                    <a:pt x="8" y="14"/>
                    <a:pt x="2" y="7"/>
                    <a:pt x="2" y="7"/>
                  </a:cubicBezTo>
                  <a:cubicBezTo>
                    <a:pt x="0" y="5"/>
                    <a:pt x="0" y="2"/>
                    <a:pt x="2" y="1"/>
                  </a:cubicBezTo>
                  <a:cubicBezTo>
                    <a:pt x="4" y="0"/>
                    <a:pt x="6" y="0"/>
                    <a:pt x="8" y="1"/>
                  </a:cubicBezTo>
                  <a:cubicBezTo>
                    <a:pt x="8" y="2"/>
                    <a:pt x="12" y="6"/>
                    <a:pt x="26" y="6"/>
                  </a:cubicBezTo>
                  <a:cubicBezTo>
                    <a:pt x="114" y="6"/>
                    <a:pt x="114" y="6"/>
                    <a:pt x="114" y="6"/>
                  </a:cubicBezTo>
                  <a:cubicBezTo>
                    <a:pt x="122" y="6"/>
                    <a:pt x="130" y="4"/>
                    <a:pt x="132" y="2"/>
                  </a:cubicBezTo>
                  <a:cubicBezTo>
                    <a:pt x="133" y="0"/>
                    <a:pt x="135" y="0"/>
                    <a:pt x="137" y="1"/>
                  </a:cubicBezTo>
                  <a:cubicBezTo>
                    <a:pt x="139" y="2"/>
                    <a:pt x="140" y="5"/>
                    <a:pt x="138" y="7"/>
                  </a:cubicBezTo>
                  <a:cubicBezTo>
                    <a:pt x="134" y="13"/>
                    <a:pt x="120" y="14"/>
                    <a:pt x="115" y="1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0" name="Oval 35"/>
            <p:cNvSpPr>
              <a:spLocks noChangeArrowheads="1"/>
            </p:cNvSpPr>
            <p:nvPr/>
          </p:nvSpPr>
          <p:spPr bwMode="auto">
            <a:xfrm>
              <a:off x="344011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1" name="Oval 36"/>
            <p:cNvSpPr>
              <a:spLocks noChangeArrowheads="1"/>
            </p:cNvSpPr>
            <p:nvPr/>
          </p:nvSpPr>
          <p:spPr bwMode="auto">
            <a:xfrm>
              <a:off x="380206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2" name="Freeform 37"/>
            <p:cNvSpPr>
              <a:spLocks/>
            </p:cNvSpPr>
            <p:nvPr/>
          </p:nvSpPr>
          <p:spPr bwMode="auto">
            <a:xfrm>
              <a:off x="3511550" y="5121276"/>
              <a:ext cx="339725" cy="417513"/>
            </a:xfrm>
            <a:custGeom>
              <a:avLst/>
              <a:gdLst>
                <a:gd name="T0" fmla="*/ 34 w 90"/>
                <a:gd name="T1" fmla="*/ 77 h 111"/>
                <a:gd name="T2" fmla="*/ 27 w 90"/>
                <a:gd name="T3" fmla="*/ 67 h 111"/>
                <a:gd name="T4" fmla="*/ 1 w 90"/>
                <a:gd name="T5" fmla="*/ 13 h 111"/>
                <a:gd name="T6" fmla="*/ 10 w 90"/>
                <a:gd name="T7" fmla="*/ 1 h 111"/>
                <a:gd name="T8" fmla="*/ 27 w 90"/>
                <a:gd name="T9" fmla="*/ 11 h 111"/>
                <a:gd name="T10" fmla="*/ 46 w 90"/>
                <a:gd name="T11" fmla="*/ 63 h 111"/>
                <a:gd name="T12" fmla="*/ 84 w 90"/>
                <a:gd name="T13" fmla="*/ 94 h 111"/>
                <a:gd name="T14" fmla="*/ 86 w 90"/>
                <a:gd name="T15" fmla="*/ 107 h 111"/>
                <a:gd name="T16" fmla="*/ 73 w 90"/>
                <a:gd name="T17" fmla="*/ 107 h 111"/>
                <a:gd name="T18" fmla="*/ 34 w 90"/>
                <a:gd name="T19"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1">
                  <a:moveTo>
                    <a:pt x="34" y="77"/>
                  </a:moveTo>
                  <a:cubicBezTo>
                    <a:pt x="31" y="75"/>
                    <a:pt x="28" y="70"/>
                    <a:pt x="27" y="67"/>
                  </a:cubicBezTo>
                  <a:cubicBezTo>
                    <a:pt x="1" y="13"/>
                    <a:pt x="1" y="13"/>
                    <a:pt x="1" y="13"/>
                  </a:cubicBezTo>
                  <a:cubicBezTo>
                    <a:pt x="0" y="8"/>
                    <a:pt x="6" y="1"/>
                    <a:pt x="10" y="1"/>
                  </a:cubicBezTo>
                  <a:cubicBezTo>
                    <a:pt x="15" y="0"/>
                    <a:pt x="27" y="5"/>
                    <a:pt x="27" y="11"/>
                  </a:cubicBezTo>
                  <a:cubicBezTo>
                    <a:pt x="46" y="63"/>
                    <a:pt x="46" y="63"/>
                    <a:pt x="46" y="63"/>
                  </a:cubicBezTo>
                  <a:cubicBezTo>
                    <a:pt x="84" y="94"/>
                    <a:pt x="84" y="94"/>
                    <a:pt x="84" y="94"/>
                  </a:cubicBezTo>
                  <a:cubicBezTo>
                    <a:pt x="87" y="97"/>
                    <a:pt x="90" y="101"/>
                    <a:pt x="86" y="107"/>
                  </a:cubicBezTo>
                  <a:cubicBezTo>
                    <a:pt x="84" y="110"/>
                    <a:pt x="78" y="111"/>
                    <a:pt x="73" y="107"/>
                  </a:cubicBezTo>
                  <a:lnTo>
                    <a:pt x="34" y="77"/>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3" name="Freeform 38"/>
            <p:cNvSpPr>
              <a:spLocks/>
            </p:cNvSpPr>
            <p:nvPr/>
          </p:nvSpPr>
          <p:spPr bwMode="auto">
            <a:xfrm>
              <a:off x="3451225" y="5535613"/>
              <a:ext cx="282575" cy="525463"/>
            </a:xfrm>
            <a:custGeom>
              <a:avLst/>
              <a:gdLst>
                <a:gd name="T0" fmla="*/ 41 w 75"/>
                <a:gd name="T1" fmla="*/ 140 h 140"/>
                <a:gd name="T2" fmla="*/ 51 w 75"/>
                <a:gd name="T3" fmla="*/ 69 h 140"/>
                <a:gd name="T4" fmla="*/ 6 w 75"/>
                <a:gd name="T5" fmla="*/ 14 h 140"/>
                <a:gd name="T6" fmla="*/ 39 w 75"/>
                <a:gd name="T7" fmla="*/ 5 h 140"/>
                <a:gd name="T8" fmla="*/ 71 w 75"/>
                <a:gd name="T9" fmla="*/ 56 h 140"/>
                <a:gd name="T10" fmla="*/ 73 w 75"/>
                <a:gd name="T11" fmla="*/ 68 h 140"/>
                <a:gd name="T12" fmla="*/ 63 w 75"/>
                <a:gd name="T13" fmla="*/ 132 h 140"/>
                <a:gd name="T14" fmla="*/ 68 w 75"/>
                <a:gd name="T15" fmla="*/ 137 h 140"/>
                <a:gd name="T16" fmla="*/ 69 w 75"/>
                <a:gd name="T17" fmla="*/ 140 h 140"/>
                <a:gd name="T18" fmla="*/ 41 w 75"/>
                <a:gd name="T1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40">
                  <a:moveTo>
                    <a:pt x="41" y="140"/>
                  </a:moveTo>
                  <a:cubicBezTo>
                    <a:pt x="51" y="69"/>
                    <a:pt x="51" y="69"/>
                    <a:pt x="51" y="69"/>
                  </a:cubicBezTo>
                  <a:cubicBezTo>
                    <a:pt x="51" y="69"/>
                    <a:pt x="0" y="30"/>
                    <a:pt x="6" y="14"/>
                  </a:cubicBezTo>
                  <a:cubicBezTo>
                    <a:pt x="8" y="8"/>
                    <a:pt x="35" y="0"/>
                    <a:pt x="39" y="5"/>
                  </a:cubicBezTo>
                  <a:cubicBezTo>
                    <a:pt x="50" y="16"/>
                    <a:pt x="71" y="56"/>
                    <a:pt x="71" y="56"/>
                  </a:cubicBezTo>
                  <a:cubicBezTo>
                    <a:pt x="72" y="57"/>
                    <a:pt x="75" y="61"/>
                    <a:pt x="73" y="68"/>
                  </a:cubicBezTo>
                  <a:cubicBezTo>
                    <a:pt x="63" y="132"/>
                    <a:pt x="63" y="132"/>
                    <a:pt x="63" y="132"/>
                  </a:cubicBezTo>
                  <a:cubicBezTo>
                    <a:pt x="68" y="137"/>
                    <a:pt x="68" y="137"/>
                    <a:pt x="68" y="137"/>
                  </a:cubicBezTo>
                  <a:cubicBezTo>
                    <a:pt x="69" y="140"/>
                    <a:pt x="69" y="140"/>
                    <a:pt x="69" y="140"/>
                  </a:cubicBezTo>
                  <a:lnTo>
                    <a:pt x="41" y="14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4" name="Freeform 39"/>
            <p:cNvSpPr>
              <a:spLocks/>
            </p:cNvSpPr>
            <p:nvPr/>
          </p:nvSpPr>
          <p:spPr bwMode="auto">
            <a:xfrm>
              <a:off x="3267075" y="5497513"/>
              <a:ext cx="338138" cy="646113"/>
            </a:xfrm>
            <a:custGeom>
              <a:avLst/>
              <a:gdLst>
                <a:gd name="T0" fmla="*/ 19 w 90"/>
                <a:gd name="T1" fmla="*/ 172 h 172"/>
                <a:gd name="T2" fmla="*/ 0 w 90"/>
                <a:gd name="T3" fmla="*/ 154 h 172"/>
                <a:gd name="T4" fmla="*/ 47 w 90"/>
                <a:gd name="T5" fmla="*/ 90 h 172"/>
                <a:gd name="T6" fmla="*/ 45 w 90"/>
                <a:gd name="T7" fmla="*/ 31 h 172"/>
                <a:gd name="T8" fmla="*/ 51 w 90"/>
                <a:gd name="T9" fmla="*/ 11 h 172"/>
                <a:gd name="T10" fmla="*/ 85 w 90"/>
                <a:gd name="T11" fmla="*/ 17 h 172"/>
                <a:gd name="T12" fmla="*/ 73 w 90"/>
                <a:gd name="T13" fmla="*/ 95 h 172"/>
                <a:gd name="T14" fmla="*/ 68 w 90"/>
                <a:gd name="T15" fmla="*/ 103 h 172"/>
                <a:gd name="T16" fmla="*/ 22 w 90"/>
                <a:gd name="T17" fmla="*/ 155 h 172"/>
                <a:gd name="T18" fmla="*/ 21 w 90"/>
                <a:gd name="T19" fmla="*/ 170 h 172"/>
                <a:gd name="T20" fmla="*/ 19 w 9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72">
                  <a:moveTo>
                    <a:pt x="19" y="172"/>
                  </a:moveTo>
                  <a:cubicBezTo>
                    <a:pt x="0" y="154"/>
                    <a:pt x="0" y="154"/>
                    <a:pt x="0" y="154"/>
                  </a:cubicBezTo>
                  <a:cubicBezTo>
                    <a:pt x="47" y="90"/>
                    <a:pt x="47" y="90"/>
                    <a:pt x="47" y="90"/>
                  </a:cubicBezTo>
                  <a:cubicBezTo>
                    <a:pt x="47" y="90"/>
                    <a:pt x="47" y="51"/>
                    <a:pt x="45" y="31"/>
                  </a:cubicBezTo>
                  <a:cubicBezTo>
                    <a:pt x="45" y="22"/>
                    <a:pt x="41" y="21"/>
                    <a:pt x="51" y="11"/>
                  </a:cubicBezTo>
                  <a:cubicBezTo>
                    <a:pt x="61" y="0"/>
                    <a:pt x="83" y="11"/>
                    <a:pt x="85" y="17"/>
                  </a:cubicBezTo>
                  <a:cubicBezTo>
                    <a:pt x="90" y="31"/>
                    <a:pt x="73" y="95"/>
                    <a:pt x="73" y="95"/>
                  </a:cubicBezTo>
                  <a:cubicBezTo>
                    <a:pt x="71" y="100"/>
                    <a:pt x="69" y="102"/>
                    <a:pt x="68" y="103"/>
                  </a:cubicBezTo>
                  <a:cubicBezTo>
                    <a:pt x="22" y="155"/>
                    <a:pt x="22" y="155"/>
                    <a:pt x="22" y="155"/>
                  </a:cubicBezTo>
                  <a:cubicBezTo>
                    <a:pt x="21" y="170"/>
                    <a:pt x="21" y="170"/>
                    <a:pt x="21" y="170"/>
                  </a:cubicBezTo>
                  <a:lnTo>
                    <a:pt x="19" y="17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5" name="Freeform 40"/>
            <p:cNvSpPr>
              <a:spLocks/>
            </p:cNvSpPr>
            <p:nvPr/>
          </p:nvSpPr>
          <p:spPr bwMode="auto">
            <a:xfrm>
              <a:off x="3409950" y="5110163"/>
              <a:ext cx="266700" cy="515938"/>
            </a:xfrm>
            <a:custGeom>
              <a:avLst/>
              <a:gdLst>
                <a:gd name="T0" fmla="*/ 41 w 71"/>
                <a:gd name="T1" fmla="*/ 0 h 137"/>
                <a:gd name="T2" fmla="*/ 16 w 71"/>
                <a:gd name="T3" fmla="*/ 45 h 137"/>
                <a:gd name="T4" fmla="*/ 8 w 71"/>
                <a:gd name="T5" fmla="*/ 101 h 137"/>
                <a:gd name="T6" fmla="*/ 8 w 71"/>
                <a:gd name="T7" fmla="*/ 101 h 137"/>
                <a:gd name="T8" fmla="*/ 4 w 71"/>
                <a:gd name="T9" fmla="*/ 135 h 137"/>
                <a:gd name="T10" fmla="*/ 48 w 71"/>
                <a:gd name="T11" fmla="*/ 127 h 137"/>
                <a:gd name="T12" fmla="*/ 58 w 71"/>
                <a:gd name="T13" fmla="*/ 128 h 137"/>
                <a:gd name="T14" fmla="*/ 56 w 71"/>
                <a:gd name="T15" fmla="*/ 115 h 137"/>
                <a:gd name="T16" fmla="*/ 56 w 71"/>
                <a:gd name="T17" fmla="*/ 114 h 137"/>
                <a:gd name="T18" fmla="*/ 70 w 71"/>
                <a:gd name="T19" fmla="*/ 38 h 137"/>
                <a:gd name="T20" fmla="*/ 41 w 71"/>
                <a:gd name="T2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37">
                  <a:moveTo>
                    <a:pt x="41" y="0"/>
                  </a:moveTo>
                  <a:cubicBezTo>
                    <a:pt x="30" y="0"/>
                    <a:pt x="16" y="26"/>
                    <a:pt x="16" y="45"/>
                  </a:cubicBezTo>
                  <a:cubicBezTo>
                    <a:pt x="15" y="72"/>
                    <a:pt x="11" y="90"/>
                    <a:pt x="8" y="101"/>
                  </a:cubicBezTo>
                  <a:cubicBezTo>
                    <a:pt x="8" y="101"/>
                    <a:pt x="8" y="101"/>
                    <a:pt x="8" y="101"/>
                  </a:cubicBezTo>
                  <a:cubicBezTo>
                    <a:pt x="8" y="101"/>
                    <a:pt x="0" y="119"/>
                    <a:pt x="4" y="135"/>
                  </a:cubicBezTo>
                  <a:cubicBezTo>
                    <a:pt x="16" y="137"/>
                    <a:pt x="28" y="110"/>
                    <a:pt x="48" y="127"/>
                  </a:cubicBezTo>
                  <a:cubicBezTo>
                    <a:pt x="57" y="125"/>
                    <a:pt x="58" y="128"/>
                    <a:pt x="58" y="128"/>
                  </a:cubicBezTo>
                  <a:cubicBezTo>
                    <a:pt x="58" y="128"/>
                    <a:pt x="56" y="119"/>
                    <a:pt x="56" y="115"/>
                  </a:cubicBezTo>
                  <a:cubicBezTo>
                    <a:pt x="57" y="115"/>
                    <a:pt x="56" y="115"/>
                    <a:pt x="56" y="114"/>
                  </a:cubicBezTo>
                  <a:cubicBezTo>
                    <a:pt x="59" y="86"/>
                    <a:pt x="66" y="82"/>
                    <a:pt x="70" y="38"/>
                  </a:cubicBezTo>
                  <a:cubicBezTo>
                    <a:pt x="71" y="16"/>
                    <a:pt x="53" y="1"/>
                    <a:pt x="41"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6" name="Freeform 41"/>
            <p:cNvSpPr>
              <a:spLocks/>
            </p:cNvSpPr>
            <p:nvPr/>
          </p:nvSpPr>
          <p:spPr bwMode="auto">
            <a:xfrm>
              <a:off x="3275013" y="5129213"/>
              <a:ext cx="327025" cy="442913"/>
            </a:xfrm>
            <a:custGeom>
              <a:avLst/>
              <a:gdLst>
                <a:gd name="T0" fmla="*/ 21 w 87"/>
                <a:gd name="T1" fmla="*/ 54 h 118"/>
                <a:gd name="T2" fmla="*/ 28 w 87"/>
                <a:gd name="T3" fmla="*/ 44 h 118"/>
                <a:gd name="T4" fmla="*/ 70 w 87"/>
                <a:gd name="T5" fmla="*/ 2 h 118"/>
                <a:gd name="T6" fmla="*/ 85 w 87"/>
                <a:gd name="T7" fmla="*/ 7 h 118"/>
                <a:gd name="T8" fmla="*/ 81 w 87"/>
                <a:gd name="T9" fmla="*/ 26 h 118"/>
                <a:gd name="T10" fmla="*/ 37 w 87"/>
                <a:gd name="T11" fmla="*/ 60 h 118"/>
                <a:gd name="T12" fmla="*/ 19 w 87"/>
                <a:gd name="T13" fmla="*/ 109 h 118"/>
                <a:gd name="T14" fmla="*/ 7 w 87"/>
                <a:gd name="T15" fmla="*/ 116 h 118"/>
                <a:gd name="T16" fmla="*/ 3 w 87"/>
                <a:gd name="T17" fmla="*/ 104 h 118"/>
                <a:gd name="T18" fmla="*/ 21 w 87"/>
                <a:gd name="T1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8">
                  <a:moveTo>
                    <a:pt x="21" y="54"/>
                  </a:moveTo>
                  <a:cubicBezTo>
                    <a:pt x="22" y="51"/>
                    <a:pt x="25" y="46"/>
                    <a:pt x="28" y="44"/>
                  </a:cubicBezTo>
                  <a:cubicBezTo>
                    <a:pt x="70" y="2"/>
                    <a:pt x="70" y="2"/>
                    <a:pt x="70" y="2"/>
                  </a:cubicBezTo>
                  <a:cubicBezTo>
                    <a:pt x="75" y="0"/>
                    <a:pt x="83" y="3"/>
                    <a:pt x="85" y="7"/>
                  </a:cubicBezTo>
                  <a:cubicBezTo>
                    <a:pt x="87" y="11"/>
                    <a:pt x="87" y="24"/>
                    <a:pt x="81" y="26"/>
                  </a:cubicBezTo>
                  <a:cubicBezTo>
                    <a:pt x="37" y="60"/>
                    <a:pt x="37" y="60"/>
                    <a:pt x="37" y="60"/>
                  </a:cubicBezTo>
                  <a:cubicBezTo>
                    <a:pt x="19" y="109"/>
                    <a:pt x="19" y="109"/>
                    <a:pt x="19" y="109"/>
                  </a:cubicBezTo>
                  <a:cubicBezTo>
                    <a:pt x="16" y="113"/>
                    <a:pt x="14" y="118"/>
                    <a:pt x="7" y="116"/>
                  </a:cubicBezTo>
                  <a:cubicBezTo>
                    <a:pt x="4" y="115"/>
                    <a:pt x="0" y="109"/>
                    <a:pt x="3" y="104"/>
                  </a:cubicBezTo>
                  <a:lnTo>
                    <a:pt x="21" y="54"/>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7" name="Freeform 42"/>
            <p:cNvSpPr>
              <a:spLocks/>
            </p:cNvSpPr>
            <p:nvPr/>
          </p:nvSpPr>
          <p:spPr bwMode="auto">
            <a:xfrm>
              <a:off x="3492500" y="4892676"/>
              <a:ext cx="252413" cy="169863"/>
            </a:xfrm>
            <a:custGeom>
              <a:avLst/>
              <a:gdLst>
                <a:gd name="T0" fmla="*/ 67 w 67"/>
                <a:gd name="T1" fmla="*/ 28 h 45"/>
                <a:gd name="T2" fmla="*/ 36 w 67"/>
                <a:gd name="T3" fmla="*/ 6 h 45"/>
                <a:gd name="T4" fmla="*/ 19 w 67"/>
                <a:gd name="T5" fmla="*/ 35 h 45"/>
                <a:gd name="T6" fmla="*/ 2 w 67"/>
                <a:gd name="T7" fmla="*/ 41 h 45"/>
                <a:gd name="T8" fmla="*/ 0 w 67"/>
                <a:gd name="T9" fmla="*/ 45 h 45"/>
                <a:gd name="T10" fmla="*/ 20 w 67"/>
                <a:gd name="T11" fmla="*/ 40 h 45"/>
                <a:gd name="T12" fmla="*/ 20 w 67"/>
                <a:gd name="T13" fmla="*/ 40 h 45"/>
                <a:gd name="T14" fmla="*/ 67 w 67"/>
                <a:gd name="T15" fmla="*/ 28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5">
                  <a:moveTo>
                    <a:pt x="67" y="28"/>
                  </a:moveTo>
                  <a:cubicBezTo>
                    <a:pt x="67" y="28"/>
                    <a:pt x="62" y="0"/>
                    <a:pt x="36" y="6"/>
                  </a:cubicBezTo>
                  <a:cubicBezTo>
                    <a:pt x="20" y="9"/>
                    <a:pt x="17" y="24"/>
                    <a:pt x="19" y="35"/>
                  </a:cubicBezTo>
                  <a:cubicBezTo>
                    <a:pt x="13" y="37"/>
                    <a:pt x="3" y="40"/>
                    <a:pt x="2" y="41"/>
                  </a:cubicBezTo>
                  <a:cubicBezTo>
                    <a:pt x="0" y="42"/>
                    <a:pt x="0" y="45"/>
                    <a:pt x="0" y="45"/>
                  </a:cubicBezTo>
                  <a:cubicBezTo>
                    <a:pt x="20" y="40"/>
                    <a:pt x="20" y="40"/>
                    <a:pt x="20" y="40"/>
                  </a:cubicBezTo>
                  <a:cubicBezTo>
                    <a:pt x="20" y="40"/>
                    <a:pt x="20" y="40"/>
                    <a:pt x="20" y="40"/>
                  </a:cubicBezTo>
                  <a:lnTo>
                    <a:pt x="67" y="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8" name="Freeform 43"/>
            <p:cNvSpPr>
              <a:spLocks/>
            </p:cNvSpPr>
            <p:nvPr/>
          </p:nvSpPr>
          <p:spPr bwMode="auto">
            <a:xfrm>
              <a:off x="3605213" y="4903788"/>
              <a:ext cx="30163" cy="19050"/>
            </a:xfrm>
            <a:custGeom>
              <a:avLst/>
              <a:gdLst>
                <a:gd name="T0" fmla="*/ 7 w 8"/>
                <a:gd name="T1" fmla="*/ 2 h 5"/>
                <a:gd name="T2" fmla="*/ 4 w 8"/>
                <a:gd name="T3" fmla="*/ 5 h 5"/>
                <a:gd name="T4" fmla="*/ 0 w 8"/>
                <a:gd name="T5" fmla="*/ 4 h 5"/>
                <a:gd name="T6" fmla="*/ 3 w 8"/>
                <a:gd name="T7" fmla="*/ 1 h 5"/>
                <a:gd name="T8" fmla="*/ 7 w 8"/>
                <a:gd name="T9" fmla="*/ 2 h 5"/>
              </a:gdLst>
              <a:ahLst/>
              <a:cxnLst>
                <a:cxn ang="0">
                  <a:pos x="T0" y="T1"/>
                </a:cxn>
                <a:cxn ang="0">
                  <a:pos x="T2" y="T3"/>
                </a:cxn>
                <a:cxn ang="0">
                  <a:pos x="T4" y="T5"/>
                </a:cxn>
                <a:cxn ang="0">
                  <a:pos x="T6" y="T7"/>
                </a:cxn>
                <a:cxn ang="0">
                  <a:pos x="T8" y="T9"/>
                </a:cxn>
              </a:cxnLst>
              <a:rect l="0" t="0" r="r" b="b"/>
              <a:pathLst>
                <a:path w="8" h="5">
                  <a:moveTo>
                    <a:pt x="7" y="2"/>
                  </a:moveTo>
                  <a:cubicBezTo>
                    <a:pt x="8" y="3"/>
                    <a:pt x="6" y="4"/>
                    <a:pt x="4" y="5"/>
                  </a:cubicBezTo>
                  <a:cubicBezTo>
                    <a:pt x="3" y="5"/>
                    <a:pt x="1" y="5"/>
                    <a:pt x="0" y="4"/>
                  </a:cubicBezTo>
                  <a:cubicBezTo>
                    <a:pt x="0" y="3"/>
                    <a:pt x="1" y="2"/>
                    <a:pt x="3" y="1"/>
                  </a:cubicBezTo>
                  <a:cubicBezTo>
                    <a:pt x="5" y="0"/>
                    <a:pt x="7" y="1"/>
                    <a:pt x="7" y="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9" name="Freeform 44"/>
            <p:cNvSpPr>
              <a:spLocks/>
            </p:cNvSpPr>
            <p:nvPr/>
          </p:nvSpPr>
          <p:spPr bwMode="auto">
            <a:xfrm>
              <a:off x="3473450" y="5121276"/>
              <a:ext cx="147638" cy="153988"/>
            </a:xfrm>
            <a:custGeom>
              <a:avLst/>
              <a:gdLst>
                <a:gd name="T0" fmla="*/ 27 w 39"/>
                <a:gd name="T1" fmla="*/ 2 h 41"/>
                <a:gd name="T2" fmla="*/ 0 w 39"/>
                <a:gd name="T3" fmla="*/ 21 h 41"/>
                <a:gd name="T4" fmla="*/ 19 w 39"/>
                <a:gd name="T5" fmla="*/ 41 h 41"/>
                <a:gd name="T6" fmla="*/ 34 w 39"/>
                <a:gd name="T7" fmla="*/ 24 h 41"/>
                <a:gd name="T8" fmla="*/ 27 w 39"/>
                <a:gd name="T9" fmla="*/ 2 h 41"/>
              </a:gdLst>
              <a:ahLst/>
              <a:cxnLst>
                <a:cxn ang="0">
                  <a:pos x="T0" y="T1"/>
                </a:cxn>
                <a:cxn ang="0">
                  <a:pos x="T2" y="T3"/>
                </a:cxn>
                <a:cxn ang="0">
                  <a:pos x="T4" y="T5"/>
                </a:cxn>
                <a:cxn ang="0">
                  <a:pos x="T6" y="T7"/>
                </a:cxn>
                <a:cxn ang="0">
                  <a:pos x="T8" y="T9"/>
                </a:cxn>
              </a:cxnLst>
              <a:rect l="0" t="0" r="r" b="b"/>
              <a:pathLst>
                <a:path w="39" h="41">
                  <a:moveTo>
                    <a:pt x="27" y="2"/>
                  </a:moveTo>
                  <a:cubicBezTo>
                    <a:pt x="21" y="0"/>
                    <a:pt x="13" y="5"/>
                    <a:pt x="0" y="21"/>
                  </a:cubicBezTo>
                  <a:cubicBezTo>
                    <a:pt x="5" y="25"/>
                    <a:pt x="19" y="41"/>
                    <a:pt x="19" y="41"/>
                  </a:cubicBezTo>
                  <a:cubicBezTo>
                    <a:pt x="19" y="41"/>
                    <a:pt x="31" y="30"/>
                    <a:pt x="34" y="24"/>
                  </a:cubicBezTo>
                  <a:cubicBezTo>
                    <a:pt x="39" y="13"/>
                    <a:pt x="35" y="6"/>
                    <a:pt x="27" y="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7" name="Group 67"/>
          <p:cNvGrpSpPr>
            <a:grpSpLocks noChangeAspect="1"/>
          </p:cNvGrpSpPr>
          <p:nvPr/>
        </p:nvGrpSpPr>
        <p:grpSpPr bwMode="auto">
          <a:xfrm>
            <a:off x="225426" y="3035300"/>
            <a:ext cx="3084512" cy="3062288"/>
            <a:chOff x="142" y="1912"/>
            <a:chExt cx="1943" cy="1929"/>
          </a:xfrm>
        </p:grpSpPr>
        <p:sp>
          <p:nvSpPr>
            <p:cNvPr id="269" name="Freeform 68"/>
            <p:cNvSpPr>
              <a:spLocks noEditPoints="1"/>
            </p:cNvSpPr>
            <p:nvPr/>
          </p:nvSpPr>
          <p:spPr bwMode="auto">
            <a:xfrm>
              <a:off x="141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69"/>
            <p:cNvSpPr>
              <a:spLocks/>
            </p:cNvSpPr>
            <p:nvPr/>
          </p:nvSpPr>
          <p:spPr bwMode="auto">
            <a:xfrm>
              <a:off x="684" y="2785"/>
              <a:ext cx="518" cy="566"/>
            </a:xfrm>
            <a:custGeom>
              <a:avLst/>
              <a:gdLst>
                <a:gd name="T0" fmla="*/ 73 w 111"/>
                <a:gd name="T1" fmla="*/ 121 h 121"/>
                <a:gd name="T2" fmla="*/ 110 w 111"/>
                <a:gd name="T3" fmla="*/ 48 h 121"/>
                <a:gd name="T4" fmla="*/ 109 w 111"/>
                <a:gd name="T5" fmla="*/ 39 h 121"/>
                <a:gd name="T6" fmla="*/ 101 w 111"/>
                <a:gd name="T7" fmla="*/ 33 h 121"/>
                <a:gd name="T8" fmla="*/ 20 w 111"/>
                <a:gd name="T9" fmla="*/ 7 h 121"/>
                <a:gd name="T10" fmla="*/ 0 w 111"/>
                <a:gd name="T11" fmla="*/ 38 h 121"/>
                <a:gd name="T12" fmla="*/ 83 w 111"/>
                <a:gd name="T13" fmla="*/ 52 h 121"/>
                <a:gd name="T14" fmla="*/ 57 w 111"/>
                <a:gd name="T15" fmla="*/ 114 h 121"/>
                <a:gd name="T16" fmla="*/ 73 w 11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73" y="121"/>
                  </a:moveTo>
                  <a:cubicBezTo>
                    <a:pt x="110" y="48"/>
                    <a:pt x="110" y="48"/>
                    <a:pt x="110" y="48"/>
                  </a:cubicBezTo>
                  <a:cubicBezTo>
                    <a:pt x="111" y="46"/>
                    <a:pt x="110" y="41"/>
                    <a:pt x="109" y="39"/>
                  </a:cubicBezTo>
                  <a:cubicBezTo>
                    <a:pt x="108" y="36"/>
                    <a:pt x="103" y="33"/>
                    <a:pt x="101" y="33"/>
                  </a:cubicBezTo>
                  <a:cubicBezTo>
                    <a:pt x="101" y="33"/>
                    <a:pt x="40" y="0"/>
                    <a:pt x="20" y="7"/>
                  </a:cubicBezTo>
                  <a:cubicBezTo>
                    <a:pt x="12" y="10"/>
                    <a:pt x="0" y="38"/>
                    <a:pt x="0" y="38"/>
                  </a:cubicBezTo>
                  <a:cubicBezTo>
                    <a:pt x="83" y="52"/>
                    <a:pt x="83" y="52"/>
                    <a:pt x="83" y="52"/>
                  </a:cubicBezTo>
                  <a:cubicBezTo>
                    <a:pt x="57" y="114"/>
                    <a:pt x="57" y="114"/>
                    <a:pt x="57" y="114"/>
                  </a:cubicBezTo>
                  <a:lnTo>
                    <a:pt x="73" y="121"/>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0"/>
            <p:cNvSpPr>
              <a:spLocks noEditPoints="1"/>
            </p:cNvSpPr>
            <p:nvPr/>
          </p:nvSpPr>
          <p:spPr bwMode="auto">
            <a:xfrm>
              <a:off x="14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1"/>
            <p:cNvSpPr>
              <a:spLocks/>
            </p:cNvSpPr>
            <p:nvPr/>
          </p:nvSpPr>
          <p:spPr bwMode="auto">
            <a:xfrm>
              <a:off x="1095" y="3640"/>
              <a:ext cx="154" cy="75"/>
            </a:xfrm>
            <a:custGeom>
              <a:avLst/>
              <a:gdLst>
                <a:gd name="T0" fmla="*/ 6 w 33"/>
                <a:gd name="T1" fmla="*/ 16 h 16"/>
                <a:gd name="T2" fmla="*/ 1 w 33"/>
                <a:gd name="T3" fmla="*/ 12 h 16"/>
                <a:gd name="T4" fmla="*/ 5 w 33"/>
                <a:gd name="T5" fmla="*/ 4 h 16"/>
                <a:gd name="T6" fmla="*/ 25 w 33"/>
                <a:gd name="T7" fmla="*/ 0 h 16"/>
                <a:gd name="T8" fmla="*/ 32 w 33"/>
                <a:gd name="T9" fmla="*/ 5 h 16"/>
                <a:gd name="T10" fmla="*/ 28 w 33"/>
                <a:gd name="T11" fmla="*/ 12 h 16"/>
                <a:gd name="T12" fmla="*/ 8 w 33"/>
                <a:gd name="T13" fmla="*/ 16 h 16"/>
                <a:gd name="T14" fmla="*/ 6 w 3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6" y="16"/>
                  </a:moveTo>
                  <a:cubicBezTo>
                    <a:pt x="4" y="16"/>
                    <a:pt x="1" y="14"/>
                    <a:pt x="1" y="12"/>
                  </a:cubicBezTo>
                  <a:cubicBezTo>
                    <a:pt x="0" y="8"/>
                    <a:pt x="2" y="5"/>
                    <a:pt x="5" y="4"/>
                  </a:cubicBezTo>
                  <a:cubicBezTo>
                    <a:pt x="25" y="0"/>
                    <a:pt x="25" y="0"/>
                    <a:pt x="25" y="0"/>
                  </a:cubicBezTo>
                  <a:cubicBezTo>
                    <a:pt x="29" y="0"/>
                    <a:pt x="32" y="2"/>
                    <a:pt x="32" y="5"/>
                  </a:cubicBezTo>
                  <a:cubicBezTo>
                    <a:pt x="33" y="8"/>
                    <a:pt x="31" y="12"/>
                    <a:pt x="28" y="12"/>
                  </a:cubicBezTo>
                  <a:cubicBezTo>
                    <a:pt x="8" y="16"/>
                    <a:pt x="8" y="16"/>
                    <a:pt x="8" y="16"/>
                  </a:cubicBezTo>
                  <a:cubicBezTo>
                    <a:pt x="7" y="16"/>
                    <a:pt x="7" y="16"/>
                    <a:pt x="6" y="16"/>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2"/>
            <p:cNvSpPr>
              <a:spLocks/>
            </p:cNvSpPr>
            <p:nvPr/>
          </p:nvSpPr>
          <p:spPr bwMode="auto">
            <a:xfrm>
              <a:off x="605" y="2949"/>
              <a:ext cx="275" cy="75"/>
            </a:xfrm>
            <a:custGeom>
              <a:avLst/>
              <a:gdLst>
                <a:gd name="T0" fmla="*/ 1 w 59"/>
                <a:gd name="T1" fmla="*/ 8 h 16"/>
                <a:gd name="T2" fmla="*/ 7 w 59"/>
                <a:gd name="T3" fmla="*/ 16 h 16"/>
                <a:gd name="T4" fmla="*/ 15 w 59"/>
                <a:gd name="T5" fmla="*/ 16 h 16"/>
                <a:gd name="T6" fmla="*/ 25 w 59"/>
                <a:gd name="T7" fmla="*/ 14 h 16"/>
                <a:gd name="T8" fmla="*/ 35 w 59"/>
                <a:gd name="T9" fmla="*/ 12 h 16"/>
                <a:gd name="T10" fmla="*/ 51 w 59"/>
                <a:gd name="T11" fmla="*/ 12 h 16"/>
                <a:gd name="T12" fmla="*/ 59 w 59"/>
                <a:gd name="T13" fmla="*/ 6 h 16"/>
                <a:gd name="T14" fmla="*/ 51 w 59"/>
                <a:gd name="T15" fmla="*/ 0 h 16"/>
                <a:gd name="T16" fmla="*/ 11 w 59"/>
                <a:gd name="T17" fmla="*/ 0 h 16"/>
                <a:gd name="T18" fmla="*/ 2 w 59"/>
                <a:gd name="T19" fmla="*/ 8 h 16"/>
                <a:gd name="T20" fmla="*/ 1 w 59"/>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6">
                  <a:moveTo>
                    <a:pt x="1" y="8"/>
                  </a:moveTo>
                  <a:cubicBezTo>
                    <a:pt x="0" y="13"/>
                    <a:pt x="3" y="16"/>
                    <a:pt x="7" y="16"/>
                  </a:cubicBezTo>
                  <a:cubicBezTo>
                    <a:pt x="15" y="16"/>
                    <a:pt x="15" y="16"/>
                    <a:pt x="15" y="16"/>
                  </a:cubicBezTo>
                  <a:cubicBezTo>
                    <a:pt x="20" y="16"/>
                    <a:pt x="24" y="15"/>
                    <a:pt x="25" y="14"/>
                  </a:cubicBezTo>
                  <a:cubicBezTo>
                    <a:pt x="27" y="13"/>
                    <a:pt x="31" y="12"/>
                    <a:pt x="35" y="12"/>
                  </a:cubicBezTo>
                  <a:cubicBezTo>
                    <a:pt x="51" y="12"/>
                    <a:pt x="51" y="12"/>
                    <a:pt x="51" y="12"/>
                  </a:cubicBezTo>
                  <a:cubicBezTo>
                    <a:pt x="55" y="12"/>
                    <a:pt x="59" y="9"/>
                    <a:pt x="59" y="6"/>
                  </a:cubicBezTo>
                  <a:cubicBezTo>
                    <a:pt x="59" y="3"/>
                    <a:pt x="55" y="0"/>
                    <a:pt x="51" y="0"/>
                  </a:cubicBezTo>
                  <a:cubicBezTo>
                    <a:pt x="11" y="0"/>
                    <a:pt x="11" y="0"/>
                    <a:pt x="11" y="0"/>
                  </a:cubicBezTo>
                  <a:cubicBezTo>
                    <a:pt x="7" y="0"/>
                    <a:pt x="3" y="3"/>
                    <a:pt x="2" y="8"/>
                  </a:cubicBezTo>
                  <a:lnTo>
                    <a:pt x="1" y="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3"/>
            <p:cNvSpPr>
              <a:spLocks noEditPoints="1"/>
            </p:cNvSpPr>
            <p:nvPr/>
          </p:nvSpPr>
          <p:spPr bwMode="auto">
            <a:xfrm>
              <a:off x="460" y="2678"/>
              <a:ext cx="1363" cy="902"/>
            </a:xfrm>
            <a:custGeom>
              <a:avLst/>
              <a:gdLst>
                <a:gd name="T0" fmla="*/ 276 w 292"/>
                <a:gd name="T1" fmla="*/ 161 h 193"/>
                <a:gd name="T2" fmla="*/ 272 w 292"/>
                <a:gd name="T3" fmla="*/ 162 h 193"/>
                <a:gd name="T4" fmla="*/ 249 w 292"/>
                <a:gd name="T5" fmla="*/ 135 h 193"/>
                <a:gd name="T6" fmla="*/ 213 w 292"/>
                <a:gd name="T7" fmla="*/ 40 h 193"/>
                <a:gd name="T8" fmla="*/ 213 w 292"/>
                <a:gd name="T9" fmla="*/ 38 h 193"/>
                <a:gd name="T10" fmla="*/ 213 w 292"/>
                <a:gd name="T11" fmla="*/ 29 h 193"/>
                <a:gd name="T12" fmla="*/ 214 w 292"/>
                <a:gd name="T13" fmla="*/ 7 h 193"/>
                <a:gd name="T14" fmla="*/ 201 w 292"/>
                <a:gd name="T15" fmla="*/ 0 h 193"/>
                <a:gd name="T16" fmla="*/ 160 w 292"/>
                <a:gd name="T17" fmla="*/ 11 h 193"/>
                <a:gd name="T18" fmla="*/ 157 w 292"/>
                <a:gd name="T19" fmla="*/ 19 h 193"/>
                <a:gd name="T20" fmla="*/ 165 w 292"/>
                <a:gd name="T21" fmla="*/ 22 h 193"/>
                <a:gd name="T22" fmla="*/ 201 w 292"/>
                <a:gd name="T23" fmla="*/ 12 h 193"/>
                <a:gd name="T24" fmla="*/ 204 w 292"/>
                <a:gd name="T25" fmla="*/ 13 h 193"/>
                <a:gd name="T26" fmla="*/ 202 w 292"/>
                <a:gd name="T27" fmla="*/ 23 h 193"/>
                <a:gd name="T28" fmla="*/ 201 w 292"/>
                <a:gd name="T29" fmla="*/ 41 h 193"/>
                <a:gd name="T30" fmla="*/ 201 w 292"/>
                <a:gd name="T31" fmla="*/ 42 h 193"/>
                <a:gd name="T32" fmla="*/ 209 w 292"/>
                <a:gd name="T33" fmla="*/ 63 h 193"/>
                <a:gd name="T34" fmla="*/ 208 w 292"/>
                <a:gd name="T35" fmla="*/ 64 h 193"/>
                <a:gd name="T36" fmla="*/ 118 w 292"/>
                <a:gd name="T37" fmla="*/ 130 h 193"/>
                <a:gd name="T38" fmla="*/ 90 w 292"/>
                <a:gd name="T39" fmla="*/ 130 h 193"/>
                <a:gd name="T40" fmla="*/ 66 w 292"/>
                <a:gd name="T41" fmla="*/ 82 h 193"/>
                <a:gd name="T42" fmla="*/ 61 w 292"/>
                <a:gd name="T43" fmla="*/ 79 h 193"/>
                <a:gd name="T44" fmla="*/ 55 w 292"/>
                <a:gd name="T45" fmla="*/ 82 h 193"/>
                <a:gd name="T46" fmla="*/ 1 w 292"/>
                <a:gd name="T47" fmla="*/ 174 h 193"/>
                <a:gd name="T48" fmla="*/ 1 w 292"/>
                <a:gd name="T49" fmla="*/ 179 h 193"/>
                <a:gd name="T50" fmla="*/ 6 w 292"/>
                <a:gd name="T51" fmla="*/ 183 h 193"/>
                <a:gd name="T52" fmla="*/ 124 w 292"/>
                <a:gd name="T53" fmla="*/ 188 h 193"/>
                <a:gd name="T54" fmla="*/ 162 w 292"/>
                <a:gd name="T55" fmla="*/ 166 h 193"/>
                <a:gd name="T56" fmla="*/ 214 w 292"/>
                <a:gd name="T57" fmla="*/ 77 h 193"/>
                <a:gd name="T58" fmla="*/ 239 w 292"/>
                <a:gd name="T59" fmla="*/ 140 h 193"/>
                <a:gd name="T60" fmla="*/ 240 w 292"/>
                <a:gd name="T61" fmla="*/ 142 h 193"/>
                <a:gd name="T62" fmla="*/ 262 w 292"/>
                <a:gd name="T63" fmla="*/ 169 h 193"/>
                <a:gd name="T64" fmla="*/ 260 w 292"/>
                <a:gd name="T65" fmla="*/ 177 h 193"/>
                <a:gd name="T66" fmla="*/ 276 w 292"/>
                <a:gd name="T67" fmla="*/ 193 h 193"/>
                <a:gd name="T68" fmla="*/ 292 w 292"/>
                <a:gd name="T69" fmla="*/ 177 h 193"/>
                <a:gd name="T70" fmla="*/ 276 w 292"/>
                <a:gd name="T71" fmla="*/ 161 h 193"/>
                <a:gd name="T72" fmla="*/ 16 w 292"/>
                <a:gd name="T73" fmla="*/ 171 h 193"/>
                <a:gd name="T74" fmla="*/ 60 w 292"/>
                <a:gd name="T75" fmla="*/ 97 h 193"/>
                <a:gd name="T76" fmla="*/ 100 w 292"/>
                <a:gd name="T77" fmla="*/ 176 h 193"/>
                <a:gd name="T78" fmla="*/ 16 w 292"/>
                <a:gd name="T79" fmla="*/ 171 h 193"/>
                <a:gd name="T80" fmla="*/ 151 w 292"/>
                <a:gd name="T81" fmla="*/ 161 h 193"/>
                <a:gd name="T82" fmla="*/ 151 w 292"/>
                <a:gd name="T83" fmla="*/ 161 h 193"/>
                <a:gd name="T84" fmla="*/ 124 w 292"/>
                <a:gd name="T85" fmla="*/ 176 h 193"/>
                <a:gd name="T86" fmla="*/ 114 w 292"/>
                <a:gd name="T87" fmla="*/ 176 h 193"/>
                <a:gd name="T88" fmla="*/ 114 w 292"/>
                <a:gd name="T89" fmla="*/ 176 h 193"/>
                <a:gd name="T90" fmla="*/ 96 w 292"/>
                <a:gd name="T91" fmla="*/ 142 h 193"/>
                <a:gd name="T92" fmla="*/ 118 w 292"/>
                <a:gd name="T93" fmla="*/ 142 h 193"/>
                <a:gd name="T94" fmla="*/ 187 w 292"/>
                <a:gd name="T95" fmla="*/ 99 h 193"/>
                <a:gd name="T96" fmla="*/ 151 w 292"/>
                <a:gd name="T97"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3">
                  <a:moveTo>
                    <a:pt x="276" y="161"/>
                  </a:moveTo>
                  <a:cubicBezTo>
                    <a:pt x="275" y="161"/>
                    <a:pt x="273" y="161"/>
                    <a:pt x="272" y="162"/>
                  </a:cubicBezTo>
                  <a:cubicBezTo>
                    <a:pt x="249" y="135"/>
                    <a:pt x="249" y="135"/>
                    <a:pt x="249" y="135"/>
                  </a:cubicBezTo>
                  <a:cubicBezTo>
                    <a:pt x="213" y="40"/>
                    <a:pt x="213" y="40"/>
                    <a:pt x="213" y="40"/>
                  </a:cubicBezTo>
                  <a:cubicBezTo>
                    <a:pt x="213" y="40"/>
                    <a:pt x="213" y="39"/>
                    <a:pt x="213" y="38"/>
                  </a:cubicBezTo>
                  <a:cubicBezTo>
                    <a:pt x="213" y="38"/>
                    <a:pt x="210" y="33"/>
                    <a:pt x="213" y="29"/>
                  </a:cubicBezTo>
                  <a:cubicBezTo>
                    <a:pt x="216" y="23"/>
                    <a:pt x="218" y="14"/>
                    <a:pt x="214" y="7"/>
                  </a:cubicBezTo>
                  <a:cubicBezTo>
                    <a:pt x="213" y="4"/>
                    <a:pt x="209" y="0"/>
                    <a:pt x="201" y="0"/>
                  </a:cubicBezTo>
                  <a:cubicBezTo>
                    <a:pt x="188" y="0"/>
                    <a:pt x="163" y="10"/>
                    <a:pt x="160" y="11"/>
                  </a:cubicBezTo>
                  <a:cubicBezTo>
                    <a:pt x="157" y="12"/>
                    <a:pt x="156" y="16"/>
                    <a:pt x="157" y="19"/>
                  </a:cubicBezTo>
                  <a:cubicBezTo>
                    <a:pt x="158" y="22"/>
                    <a:pt x="162" y="23"/>
                    <a:pt x="165" y="22"/>
                  </a:cubicBezTo>
                  <a:cubicBezTo>
                    <a:pt x="172" y="19"/>
                    <a:pt x="192" y="12"/>
                    <a:pt x="201" y="12"/>
                  </a:cubicBezTo>
                  <a:cubicBezTo>
                    <a:pt x="203" y="12"/>
                    <a:pt x="204" y="12"/>
                    <a:pt x="204" y="13"/>
                  </a:cubicBezTo>
                  <a:cubicBezTo>
                    <a:pt x="205" y="14"/>
                    <a:pt x="205" y="19"/>
                    <a:pt x="202" y="23"/>
                  </a:cubicBezTo>
                  <a:cubicBezTo>
                    <a:pt x="199" y="29"/>
                    <a:pt x="199" y="36"/>
                    <a:pt x="201" y="41"/>
                  </a:cubicBezTo>
                  <a:cubicBezTo>
                    <a:pt x="201" y="41"/>
                    <a:pt x="201" y="42"/>
                    <a:pt x="201" y="42"/>
                  </a:cubicBezTo>
                  <a:cubicBezTo>
                    <a:pt x="209" y="63"/>
                    <a:pt x="209" y="63"/>
                    <a:pt x="209" y="63"/>
                  </a:cubicBezTo>
                  <a:cubicBezTo>
                    <a:pt x="209" y="63"/>
                    <a:pt x="209" y="64"/>
                    <a:pt x="208" y="64"/>
                  </a:cubicBezTo>
                  <a:cubicBezTo>
                    <a:pt x="182" y="89"/>
                    <a:pt x="134" y="130"/>
                    <a:pt x="118" y="130"/>
                  </a:cubicBezTo>
                  <a:cubicBezTo>
                    <a:pt x="90" y="130"/>
                    <a:pt x="90" y="130"/>
                    <a:pt x="90" y="130"/>
                  </a:cubicBezTo>
                  <a:cubicBezTo>
                    <a:pt x="66" y="82"/>
                    <a:pt x="66" y="82"/>
                    <a:pt x="66" y="82"/>
                  </a:cubicBezTo>
                  <a:cubicBezTo>
                    <a:pt x="65" y="80"/>
                    <a:pt x="63" y="79"/>
                    <a:pt x="61" y="79"/>
                  </a:cubicBezTo>
                  <a:cubicBezTo>
                    <a:pt x="58" y="78"/>
                    <a:pt x="56" y="80"/>
                    <a:pt x="55" y="82"/>
                  </a:cubicBezTo>
                  <a:cubicBezTo>
                    <a:pt x="1" y="174"/>
                    <a:pt x="1" y="174"/>
                    <a:pt x="1" y="174"/>
                  </a:cubicBezTo>
                  <a:cubicBezTo>
                    <a:pt x="0" y="175"/>
                    <a:pt x="0" y="178"/>
                    <a:pt x="1" y="179"/>
                  </a:cubicBezTo>
                  <a:cubicBezTo>
                    <a:pt x="2" y="181"/>
                    <a:pt x="4" y="182"/>
                    <a:pt x="6" y="183"/>
                  </a:cubicBezTo>
                  <a:cubicBezTo>
                    <a:pt x="10" y="183"/>
                    <a:pt x="93" y="188"/>
                    <a:pt x="124" y="188"/>
                  </a:cubicBezTo>
                  <a:cubicBezTo>
                    <a:pt x="150" y="188"/>
                    <a:pt x="157" y="178"/>
                    <a:pt x="162" y="166"/>
                  </a:cubicBezTo>
                  <a:cubicBezTo>
                    <a:pt x="214" y="77"/>
                    <a:pt x="214" y="77"/>
                    <a:pt x="214" y="77"/>
                  </a:cubicBezTo>
                  <a:cubicBezTo>
                    <a:pt x="239" y="140"/>
                    <a:pt x="239" y="140"/>
                    <a:pt x="239" y="140"/>
                  </a:cubicBezTo>
                  <a:cubicBezTo>
                    <a:pt x="239" y="141"/>
                    <a:pt x="239" y="141"/>
                    <a:pt x="240" y="142"/>
                  </a:cubicBezTo>
                  <a:cubicBezTo>
                    <a:pt x="262" y="169"/>
                    <a:pt x="262" y="169"/>
                    <a:pt x="262" y="169"/>
                  </a:cubicBezTo>
                  <a:cubicBezTo>
                    <a:pt x="261" y="172"/>
                    <a:pt x="260" y="174"/>
                    <a:pt x="260" y="177"/>
                  </a:cubicBezTo>
                  <a:cubicBezTo>
                    <a:pt x="260" y="186"/>
                    <a:pt x="268" y="193"/>
                    <a:pt x="276" y="193"/>
                  </a:cubicBezTo>
                  <a:cubicBezTo>
                    <a:pt x="285" y="193"/>
                    <a:pt x="292" y="186"/>
                    <a:pt x="292" y="177"/>
                  </a:cubicBezTo>
                  <a:cubicBezTo>
                    <a:pt x="292" y="168"/>
                    <a:pt x="285" y="161"/>
                    <a:pt x="276" y="161"/>
                  </a:cubicBezTo>
                  <a:close/>
                  <a:moveTo>
                    <a:pt x="16" y="171"/>
                  </a:moveTo>
                  <a:cubicBezTo>
                    <a:pt x="60" y="97"/>
                    <a:pt x="60" y="97"/>
                    <a:pt x="60" y="97"/>
                  </a:cubicBezTo>
                  <a:cubicBezTo>
                    <a:pt x="100" y="176"/>
                    <a:pt x="100" y="176"/>
                    <a:pt x="100" y="176"/>
                  </a:cubicBezTo>
                  <a:cubicBezTo>
                    <a:pt x="72" y="175"/>
                    <a:pt x="34" y="172"/>
                    <a:pt x="16" y="171"/>
                  </a:cubicBezTo>
                  <a:close/>
                  <a:moveTo>
                    <a:pt x="151" y="161"/>
                  </a:moveTo>
                  <a:cubicBezTo>
                    <a:pt x="151" y="161"/>
                    <a:pt x="151" y="161"/>
                    <a:pt x="151" y="161"/>
                  </a:cubicBezTo>
                  <a:cubicBezTo>
                    <a:pt x="147" y="170"/>
                    <a:pt x="145" y="176"/>
                    <a:pt x="124" y="176"/>
                  </a:cubicBezTo>
                  <a:cubicBezTo>
                    <a:pt x="121" y="176"/>
                    <a:pt x="118" y="176"/>
                    <a:pt x="114" y="176"/>
                  </a:cubicBezTo>
                  <a:cubicBezTo>
                    <a:pt x="114" y="176"/>
                    <a:pt x="114" y="176"/>
                    <a:pt x="114" y="176"/>
                  </a:cubicBezTo>
                  <a:cubicBezTo>
                    <a:pt x="96" y="142"/>
                    <a:pt x="96" y="142"/>
                    <a:pt x="96" y="142"/>
                  </a:cubicBezTo>
                  <a:cubicBezTo>
                    <a:pt x="118" y="142"/>
                    <a:pt x="118" y="142"/>
                    <a:pt x="118" y="142"/>
                  </a:cubicBezTo>
                  <a:cubicBezTo>
                    <a:pt x="134" y="142"/>
                    <a:pt x="164" y="119"/>
                    <a:pt x="187" y="99"/>
                  </a:cubicBezTo>
                  <a:lnTo>
                    <a:pt x="151" y="16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4"/>
            <p:cNvSpPr>
              <a:spLocks/>
            </p:cNvSpPr>
            <p:nvPr/>
          </p:nvSpPr>
          <p:spPr bwMode="auto">
            <a:xfrm>
              <a:off x="404" y="3374"/>
              <a:ext cx="794" cy="257"/>
            </a:xfrm>
            <a:custGeom>
              <a:avLst/>
              <a:gdLst>
                <a:gd name="T0" fmla="*/ 144 w 170"/>
                <a:gd name="T1" fmla="*/ 0 h 55"/>
                <a:gd name="T2" fmla="*/ 144 w 170"/>
                <a:gd name="T3" fmla="*/ 0 h 55"/>
                <a:gd name="T4" fmla="*/ 143 w 170"/>
                <a:gd name="T5" fmla="*/ 0 h 55"/>
                <a:gd name="T6" fmla="*/ 142 w 170"/>
                <a:gd name="T7" fmla="*/ 0 h 55"/>
                <a:gd name="T8" fmla="*/ 136 w 170"/>
                <a:gd name="T9" fmla="*/ 0 h 55"/>
                <a:gd name="T10" fmla="*/ 18 w 170"/>
                <a:gd name="T11" fmla="*/ 12 h 55"/>
                <a:gd name="T12" fmla="*/ 16 w 170"/>
                <a:gd name="T13" fmla="*/ 12 h 55"/>
                <a:gd name="T14" fmla="*/ 0 w 170"/>
                <a:gd name="T15" fmla="*/ 28 h 55"/>
                <a:gd name="T16" fmla="*/ 15 w 170"/>
                <a:gd name="T17" fmla="*/ 44 h 55"/>
                <a:gd name="T18" fmla="*/ 15 w 170"/>
                <a:gd name="T19" fmla="*/ 44 h 55"/>
                <a:gd name="T20" fmla="*/ 134 w 170"/>
                <a:gd name="T21" fmla="*/ 54 h 55"/>
                <a:gd name="T22" fmla="*/ 142 w 170"/>
                <a:gd name="T23" fmla="*/ 55 h 55"/>
                <a:gd name="T24" fmla="*/ 170 w 170"/>
                <a:gd name="T25" fmla="*/ 27 h 55"/>
                <a:gd name="T26" fmla="*/ 144 w 170"/>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5">
                  <a:moveTo>
                    <a:pt x="144" y="0"/>
                  </a:moveTo>
                  <a:cubicBezTo>
                    <a:pt x="144" y="0"/>
                    <a:pt x="144" y="0"/>
                    <a:pt x="144" y="0"/>
                  </a:cubicBezTo>
                  <a:cubicBezTo>
                    <a:pt x="143" y="0"/>
                    <a:pt x="143" y="0"/>
                    <a:pt x="143" y="0"/>
                  </a:cubicBezTo>
                  <a:cubicBezTo>
                    <a:pt x="143" y="0"/>
                    <a:pt x="143" y="0"/>
                    <a:pt x="142" y="0"/>
                  </a:cubicBezTo>
                  <a:cubicBezTo>
                    <a:pt x="140" y="0"/>
                    <a:pt x="138" y="0"/>
                    <a:pt x="136" y="0"/>
                  </a:cubicBezTo>
                  <a:cubicBezTo>
                    <a:pt x="18" y="12"/>
                    <a:pt x="18" y="12"/>
                    <a:pt x="18" y="12"/>
                  </a:cubicBezTo>
                  <a:cubicBezTo>
                    <a:pt x="18" y="12"/>
                    <a:pt x="17" y="12"/>
                    <a:pt x="16" y="12"/>
                  </a:cubicBezTo>
                  <a:cubicBezTo>
                    <a:pt x="8" y="12"/>
                    <a:pt x="0" y="19"/>
                    <a:pt x="0" y="28"/>
                  </a:cubicBezTo>
                  <a:cubicBezTo>
                    <a:pt x="0" y="36"/>
                    <a:pt x="7" y="43"/>
                    <a:pt x="15" y="44"/>
                  </a:cubicBezTo>
                  <a:cubicBezTo>
                    <a:pt x="15" y="44"/>
                    <a:pt x="15" y="44"/>
                    <a:pt x="15" y="44"/>
                  </a:cubicBezTo>
                  <a:cubicBezTo>
                    <a:pt x="134" y="54"/>
                    <a:pt x="134" y="54"/>
                    <a:pt x="134" y="54"/>
                  </a:cubicBezTo>
                  <a:cubicBezTo>
                    <a:pt x="137" y="55"/>
                    <a:pt x="139" y="55"/>
                    <a:pt x="142" y="55"/>
                  </a:cubicBezTo>
                  <a:cubicBezTo>
                    <a:pt x="158" y="55"/>
                    <a:pt x="170" y="43"/>
                    <a:pt x="170" y="27"/>
                  </a:cubicBezTo>
                  <a:cubicBezTo>
                    <a:pt x="170" y="13"/>
                    <a:pt x="158" y="1"/>
                    <a:pt x="14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5"/>
            <p:cNvSpPr>
              <a:spLocks/>
            </p:cNvSpPr>
            <p:nvPr/>
          </p:nvSpPr>
          <p:spPr bwMode="auto">
            <a:xfrm>
              <a:off x="861" y="1987"/>
              <a:ext cx="267" cy="308"/>
            </a:xfrm>
            <a:custGeom>
              <a:avLst/>
              <a:gdLst>
                <a:gd name="T0" fmla="*/ 1 w 57"/>
                <a:gd name="T1" fmla="*/ 32 h 66"/>
                <a:gd name="T2" fmla="*/ 35 w 57"/>
                <a:gd name="T3" fmla="*/ 62 h 66"/>
                <a:gd name="T4" fmla="*/ 57 w 57"/>
                <a:gd name="T5" fmla="*/ 28 h 66"/>
                <a:gd name="T6" fmla="*/ 28 w 57"/>
                <a:gd name="T7" fmla="*/ 0 h 66"/>
                <a:gd name="T8" fmla="*/ 1 w 57"/>
                <a:gd name="T9" fmla="*/ 32 h 66"/>
              </a:gdLst>
              <a:ahLst/>
              <a:cxnLst>
                <a:cxn ang="0">
                  <a:pos x="T0" y="T1"/>
                </a:cxn>
                <a:cxn ang="0">
                  <a:pos x="T2" y="T3"/>
                </a:cxn>
                <a:cxn ang="0">
                  <a:pos x="T4" y="T5"/>
                </a:cxn>
                <a:cxn ang="0">
                  <a:pos x="T6" y="T7"/>
                </a:cxn>
                <a:cxn ang="0">
                  <a:pos x="T8" y="T9"/>
                </a:cxn>
              </a:cxnLst>
              <a:rect l="0" t="0" r="r" b="b"/>
              <a:pathLst>
                <a:path w="57" h="66">
                  <a:moveTo>
                    <a:pt x="1" y="32"/>
                  </a:moveTo>
                  <a:cubicBezTo>
                    <a:pt x="2" y="48"/>
                    <a:pt x="20" y="59"/>
                    <a:pt x="35" y="62"/>
                  </a:cubicBezTo>
                  <a:cubicBezTo>
                    <a:pt x="53" y="66"/>
                    <a:pt x="57" y="45"/>
                    <a:pt x="57" y="28"/>
                  </a:cubicBezTo>
                  <a:cubicBezTo>
                    <a:pt x="56" y="12"/>
                    <a:pt x="43" y="0"/>
                    <a:pt x="28" y="0"/>
                  </a:cubicBezTo>
                  <a:cubicBezTo>
                    <a:pt x="12" y="1"/>
                    <a:pt x="0" y="15"/>
                    <a:pt x="1" y="3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6"/>
            <p:cNvSpPr>
              <a:spLocks/>
            </p:cNvSpPr>
            <p:nvPr/>
          </p:nvSpPr>
          <p:spPr bwMode="auto">
            <a:xfrm>
              <a:off x="581" y="2748"/>
              <a:ext cx="640" cy="902"/>
            </a:xfrm>
            <a:custGeom>
              <a:avLst/>
              <a:gdLst>
                <a:gd name="T0" fmla="*/ 137 w 137"/>
                <a:gd name="T1" fmla="*/ 186 h 193"/>
                <a:gd name="T2" fmla="*/ 136 w 137"/>
                <a:gd name="T3" fmla="*/ 182 h 193"/>
                <a:gd name="T4" fmla="*/ 122 w 137"/>
                <a:gd name="T5" fmla="*/ 174 h 193"/>
                <a:gd name="T6" fmla="*/ 102 w 137"/>
                <a:gd name="T7" fmla="*/ 95 h 193"/>
                <a:gd name="T8" fmla="*/ 99 w 137"/>
                <a:gd name="T9" fmla="*/ 86 h 193"/>
                <a:gd name="T10" fmla="*/ 56 w 137"/>
                <a:gd name="T11" fmla="*/ 31 h 193"/>
                <a:gd name="T12" fmla="*/ 16 w 137"/>
                <a:gd name="T13" fmla="*/ 20 h 193"/>
                <a:gd name="T14" fmla="*/ 28 w 137"/>
                <a:gd name="T15" fmla="*/ 56 h 193"/>
                <a:gd name="T16" fmla="*/ 80 w 137"/>
                <a:gd name="T17" fmla="*/ 100 h 193"/>
                <a:gd name="T18" fmla="*/ 104 w 137"/>
                <a:gd name="T19" fmla="*/ 181 h 193"/>
                <a:gd name="T20" fmla="*/ 108 w 137"/>
                <a:gd name="T21" fmla="*/ 193 h 193"/>
                <a:gd name="T22" fmla="*/ 137 w 137"/>
                <a:gd name="T23"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93">
                  <a:moveTo>
                    <a:pt x="137" y="186"/>
                  </a:moveTo>
                  <a:cubicBezTo>
                    <a:pt x="136" y="182"/>
                    <a:pt x="136" y="182"/>
                    <a:pt x="136" y="182"/>
                  </a:cubicBezTo>
                  <a:cubicBezTo>
                    <a:pt x="122" y="174"/>
                    <a:pt x="122" y="174"/>
                    <a:pt x="122" y="174"/>
                  </a:cubicBezTo>
                  <a:cubicBezTo>
                    <a:pt x="102" y="95"/>
                    <a:pt x="102" y="95"/>
                    <a:pt x="102" y="95"/>
                  </a:cubicBezTo>
                  <a:cubicBezTo>
                    <a:pt x="102" y="95"/>
                    <a:pt x="101" y="90"/>
                    <a:pt x="99" y="86"/>
                  </a:cubicBezTo>
                  <a:cubicBezTo>
                    <a:pt x="56" y="31"/>
                    <a:pt x="56" y="31"/>
                    <a:pt x="56" y="31"/>
                  </a:cubicBezTo>
                  <a:cubicBezTo>
                    <a:pt x="56" y="31"/>
                    <a:pt x="37" y="0"/>
                    <a:pt x="16" y="20"/>
                  </a:cubicBezTo>
                  <a:cubicBezTo>
                    <a:pt x="0" y="34"/>
                    <a:pt x="28" y="56"/>
                    <a:pt x="28" y="56"/>
                  </a:cubicBezTo>
                  <a:cubicBezTo>
                    <a:pt x="80" y="100"/>
                    <a:pt x="80" y="100"/>
                    <a:pt x="80" y="100"/>
                  </a:cubicBezTo>
                  <a:cubicBezTo>
                    <a:pt x="104" y="181"/>
                    <a:pt x="104" y="181"/>
                    <a:pt x="104" y="181"/>
                  </a:cubicBezTo>
                  <a:cubicBezTo>
                    <a:pt x="108" y="193"/>
                    <a:pt x="108" y="193"/>
                    <a:pt x="108" y="193"/>
                  </a:cubicBezTo>
                  <a:lnTo>
                    <a:pt x="137" y="186"/>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77"/>
            <p:cNvSpPr>
              <a:spLocks/>
            </p:cNvSpPr>
            <p:nvPr/>
          </p:nvSpPr>
          <p:spPr bwMode="auto">
            <a:xfrm>
              <a:off x="614" y="2253"/>
              <a:ext cx="528" cy="976"/>
            </a:xfrm>
            <a:custGeom>
              <a:avLst/>
              <a:gdLst>
                <a:gd name="T0" fmla="*/ 50 w 113"/>
                <a:gd name="T1" fmla="*/ 121 h 209"/>
                <a:gd name="T2" fmla="*/ 79 w 113"/>
                <a:gd name="T3" fmla="*/ 56 h 209"/>
                <a:gd name="T4" fmla="*/ 68 w 113"/>
                <a:gd name="T5" fmla="*/ 6 h 209"/>
                <a:gd name="T6" fmla="*/ 45 w 113"/>
                <a:gd name="T7" fmla="*/ 8 h 209"/>
                <a:gd name="T8" fmla="*/ 7 w 113"/>
                <a:gd name="T9" fmla="*/ 122 h 209"/>
                <a:gd name="T10" fmla="*/ 6 w 113"/>
                <a:gd name="T11" fmla="*/ 128 h 209"/>
                <a:gd name="T12" fmla="*/ 20 w 113"/>
                <a:gd name="T13" fmla="*/ 163 h 209"/>
                <a:gd name="T14" fmla="*/ 17 w 113"/>
                <a:gd name="T15" fmla="*/ 207 h 209"/>
                <a:gd name="T16" fmla="*/ 27 w 113"/>
                <a:gd name="T17" fmla="*/ 208 h 209"/>
                <a:gd name="T18" fmla="*/ 44 w 113"/>
                <a:gd name="T19" fmla="*/ 196 h 209"/>
                <a:gd name="T20" fmla="*/ 67 w 113"/>
                <a:gd name="T21" fmla="*/ 167 h 209"/>
                <a:gd name="T22" fmla="*/ 80 w 113"/>
                <a:gd name="T23" fmla="*/ 177 h 209"/>
                <a:gd name="T24" fmla="*/ 86 w 113"/>
                <a:gd name="T25" fmla="*/ 174 h 209"/>
                <a:gd name="T26" fmla="*/ 87 w 113"/>
                <a:gd name="T27" fmla="*/ 157 h 209"/>
                <a:gd name="T28" fmla="*/ 113 w 113"/>
                <a:gd name="T29" fmla="*/ 145 h 209"/>
                <a:gd name="T30" fmla="*/ 50 w 113"/>
                <a:gd name="T31" fmla="*/ 12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209">
                  <a:moveTo>
                    <a:pt x="50" y="121"/>
                  </a:moveTo>
                  <a:cubicBezTo>
                    <a:pt x="59" y="106"/>
                    <a:pt x="72" y="80"/>
                    <a:pt x="79" y="56"/>
                  </a:cubicBezTo>
                  <a:cubicBezTo>
                    <a:pt x="91" y="18"/>
                    <a:pt x="68" y="6"/>
                    <a:pt x="68" y="6"/>
                  </a:cubicBezTo>
                  <a:cubicBezTo>
                    <a:pt x="56" y="0"/>
                    <a:pt x="46" y="5"/>
                    <a:pt x="45" y="8"/>
                  </a:cubicBezTo>
                  <a:cubicBezTo>
                    <a:pt x="20" y="42"/>
                    <a:pt x="9" y="103"/>
                    <a:pt x="7" y="122"/>
                  </a:cubicBezTo>
                  <a:cubicBezTo>
                    <a:pt x="6" y="124"/>
                    <a:pt x="6" y="126"/>
                    <a:pt x="6" y="128"/>
                  </a:cubicBezTo>
                  <a:cubicBezTo>
                    <a:pt x="0" y="141"/>
                    <a:pt x="9" y="153"/>
                    <a:pt x="20" y="163"/>
                  </a:cubicBezTo>
                  <a:cubicBezTo>
                    <a:pt x="30" y="173"/>
                    <a:pt x="19" y="202"/>
                    <a:pt x="17" y="207"/>
                  </a:cubicBezTo>
                  <a:cubicBezTo>
                    <a:pt x="20" y="209"/>
                    <a:pt x="27" y="208"/>
                    <a:pt x="27" y="208"/>
                  </a:cubicBezTo>
                  <a:cubicBezTo>
                    <a:pt x="27" y="208"/>
                    <a:pt x="39" y="205"/>
                    <a:pt x="44" y="196"/>
                  </a:cubicBezTo>
                  <a:cubicBezTo>
                    <a:pt x="50" y="188"/>
                    <a:pt x="62" y="169"/>
                    <a:pt x="67" y="167"/>
                  </a:cubicBezTo>
                  <a:cubicBezTo>
                    <a:pt x="73" y="166"/>
                    <a:pt x="80" y="177"/>
                    <a:pt x="80" y="177"/>
                  </a:cubicBezTo>
                  <a:cubicBezTo>
                    <a:pt x="80" y="177"/>
                    <a:pt x="83" y="176"/>
                    <a:pt x="86" y="174"/>
                  </a:cubicBezTo>
                  <a:cubicBezTo>
                    <a:pt x="89" y="169"/>
                    <a:pt x="87" y="164"/>
                    <a:pt x="87" y="157"/>
                  </a:cubicBezTo>
                  <a:cubicBezTo>
                    <a:pt x="88" y="151"/>
                    <a:pt x="102" y="140"/>
                    <a:pt x="113" y="145"/>
                  </a:cubicBezTo>
                  <a:cubicBezTo>
                    <a:pt x="91" y="131"/>
                    <a:pt x="57" y="122"/>
                    <a:pt x="50" y="12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78"/>
            <p:cNvSpPr>
              <a:spLocks/>
            </p:cNvSpPr>
            <p:nvPr/>
          </p:nvSpPr>
          <p:spPr bwMode="auto">
            <a:xfrm>
              <a:off x="838" y="2314"/>
              <a:ext cx="439" cy="457"/>
            </a:xfrm>
            <a:custGeom>
              <a:avLst/>
              <a:gdLst>
                <a:gd name="T0" fmla="*/ 85 w 94"/>
                <a:gd name="T1" fmla="*/ 98 h 98"/>
                <a:gd name="T2" fmla="*/ 92 w 94"/>
                <a:gd name="T3" fmla="*/ 93 h 98"/>
                <a:gd name="T4" fmla="*/ 87 w 94"/>
                <a:gd name="T5" fmla="*/ 83 h 98"/>
                <a:gd name="T6" fmla="*/ 35 w 94"/>
                <a:gd name="T7" fmla="*/ 62 h 98"/>
                <a:gd name="T8" fmla="*/ 23 w 94"/>
                <a:gd name="T9" fmla="*/ 9 h 98"/>
                <a:gd name="T10" fmla="*/ 9 w 94"/>
                <a:gd name="T11" fmla="*/ 1 h 98"/>
                <a:gd name="T12" fmla="*/ 1 w 94"/>
                <a:gd name="T13" fmla="*/ 12 h 98"/>
                <a:gd name="T14" fmla="*/ 15 w 94"/>
                <a:gd name="T15" fmla="*/ 74 h 98"/>
                <a:gd name="T16" fmla="*/ 21 w 94"/>
                <a:gd name="T17" fmla="*/ 80 h 98"/>
                <a:gd name="T18" fmla="*/ 83 w 94"/>
                <a:gd name="T19" fmla="*/ 98 h 98"/>
                <a:gd name="T20" fmla="*/ 85 w 94"/>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8">
                  <a:moveTo>
                    <a:pt x="85" y="98"/>
                  </a:moveTo>
                  <a:cubicBezTo>
                    <a:pt x="88" y="98"/>
                    <a:pt x="91" y="96"/>
                    <a:pt x="92" y="93"/>
                  </a:cubicBezTo>
                  <a:cubicBezTo>
                    <a:pt x="94" y="88"/>
                    <a:pt x="91" y="84"/>
                    <a:pt x="87" y="83"/>
                  </a:cubicBezTo>
                  <a:cubicBezTo>
                    <a:pt x="35" y="62"/>
                    <a:pt x="35" y="62"/>
                    <a:pt x="35" y="62"/>
                  </a:cubicBezTo>
                  <a:cubicBezTo>
                    <a:pt x="23" y="9"/>
                    <a:pt x="23" y="9"/>
                    <a:pt x="23" y="9"/>
                  </a:cubicBezTo>
                  <a:cubicBezTo>
                    <a:pt x="22" y="5"/>
                    <a:pt x="18" y="0"/>
                    <a:pt x="9" y="1"/>
                  </a:cubicBezTo>
                  <a:cubicBezTo>
                    <a:pt x="4" y="2"/>
                    <a:pt x="0" y="8"/>
                    <a:pt x="1" y="12"/>
                  </a:cubicBezTo>
                  <a:cubicBezTo>
                    <a:pt x="15" y="74"/>
                    <a:pt x="15" y="74"/>
                    <a:pt x="15" y="74"/>
                  </a:cubicBezTo>
                  <a:cubicBezTo>
                    <a:pt x="16" y="77"/>
                    <a:pt x="18" y="79"/>
                    <a:pt x="21" y="80"/>
                  </a:cubicBezTo>
                  <a:cubicBezTo>
                    <a:pt x="83" y="98"/>
                    <a:pt x="83" y="98"/>
                    <a:pt x="83" y="98"/>
                  </a:cubicBezTo>
                  <a:cubicBezTo>
                    <a:pt x="83" y="98"/>
                    <a:pt x="84" y="98"/>
                    <a:pt x="85" y="98"/>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79"/>
            <p:cNvSpPr>
              <a:spLocks/>
            </p:cNvSpPr>
            <p:nvPr/>
          </p:nvSpPr>
          <p:spPr bwMode="auto">
            <a:xfrm>
              <a:off x="1515" y="2912"/>
              <a:ext cx="355" cy="224"/>
            </a:xfrm>
            <a:custGeom>
              <a:avLst/>
              <a:gdLst>
                <a:gd name="T0" fmla="*/ 56 w 76"/>
                <a:gd name="T1" fmla="*/ 48 h 48"/>
                <a:gd name="T2" fmla="*/ 20 w 76"/>
                <a:gd name="T3" fmla="*/ 48 h 48"/>
                <a:gd name="T4" fmla="*/ 17 w 76"/>
                <a:gd name="T5" fmla="*/ 46 h 48"/>
                <a:gd name="T6" fmla="*/ 1 w 76"/>
                <a:gd name="T7" fmla="*/ 10 h 48"/>
                <a:gd name="T8" fmla="*/ 1 w 76"/>
                <a:gd name="T9" fmla="*/ 6 h 48"/>
                <a:gd name="T10" fmla="*/ 4 w 76"/>
                <a:gd name="T11" fmla="*/ 4 h 48"/>
                <a:gd name="T12" fmla="*/ 52 w 76"/>
                <a:gd name="T13" fmla="*/ 4 h 48"/>
                <a:gd name="T14" fmla="*/ 56 w 76"/>
                <a:gd name="T15" fmla="*/ 8 h 48"/>
                <a:gd name="T16" fmla="*/ 52 w 76"/>
                <a:gd name="T17" fmla="*/ 12 h 48"/>
                <a:gd name="T18" fmla="*/ 11 w 76"/>
                <a:gd name="T19" fmla="*/ 12 h 48"/>
                <a:gd name="T20" fmla="*/ 23 w 76"/>
                <a:gd name="T21" fmla="*/ 40 h 48"/>
                <a:gd name="T22" fmla="*/ 53 w 76"/>
                <a:gd name="T23" fmla="*/ 40 h 48"/>
                <a:gd name="T24" fmla="*/ 61 w 76"/>
                <a:gd name="T25" fmla="*/ 3 h 48"/>
                <a:gd name="T26" fmla="*/ 64 w 76"/>
                <a:gd name="T27" fmla="*/ 0 h 48"/>
                <a:gd name="T28" fmla="*/ 72 w 76"/>
                <a:gd name="T29" fmla="*/ 0 h 48"/>
                <a:gd name="T30" fmla="*/ 76 w 76"/>
                <a:gd name="T31" fmla="*/ 4 h 48"/>
                <a:gd name="T32" fmla="*/ 72 w 76"/>
                <a:gd name="T33" fmla="*/ 8 h 48"/>
                <a:gd name="T34" fmla="*/ 68 w 76"/>
                <a:gd name="T35" fmla="*/ 8 h 48"/>
                <a:gd name="T36" fmla="*/ 60 w 76"/>
                <a:gd name="T37" fmla="*/ 45 h 48"/>
                <a:gd name="T38" fmla="*/ 56 w 76"/>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8">
                  <a:moveTo>
                    <a:pt x="56" y="48"/>
                  </a:moveTo>
                  <a:cubicBezTo>
                    <a:pt x="20" y="48"/>
                    <a:pt x="20" y="48"/>
                    <a:pt x="20" y="48"/>
                  </a:cubicBezTo>
                  <a:cubicBezTo>
                    <a:pt x="19" y="48"/>
                    <a:pt x="17" y="47"/>
                    <a:pt x="17" y="46"/>
                  </a:cubicBezTo>
                  <a:cubicBezTo>
                    <a:pt x="1" y="10"/>
                    <a:pt x="1" y="10"/>
                    <a:pt x="1" y="10"/>
                  </a:cubicBezTo>
                  <a:cubicBezTo>
                    <a:pt x="0" y="8"/>
                    <a:pt x="0" y="7"/>
                    <a:pt x="1" y="6"/>
                  </a:cubicBezTo>
                  <a:cubicBezTo>
                    <a:pt x="2" y="5"/>
                    <a:pt x="3" y="4"/>
                    <a:pt x="4" y="4"/>
                  </a:cubicBezTo>
                  <a:cubicBezTo>
                    <a:pt x="52" y="4"/>
                    <a:pt x="52" y="4"/>
                    <a:pt x="52" y="4"/>
                  </a:cubicBezTo>
                  <a:cubicBezTo>
                    <a:pt x="54" y="4"/>
                    <a:pt x="56" y="6"/>
                    <a:pt x="56" y="8"/>
                  </a:cubicBezTo>
                  <a:cubicBezTo>
                    <a:pt x="56" y="10"/>
                    <a:pt x="54" y="12"/>
                    <a:pt x="52" y="12"/>
                  </a:cubicBezTo>
                  <a:cubicBezTo>
                    <a:pt x="11" y="12"/>
                    <a:pt x="11" y="12"/>
                    <a:pt x="11" y="12"/>
                  </a:cubicBezTo>
                  <a:cubicBezTo>
                    <a:pt x="23" y="40"/>
                    <a:pt x="23" y="40"/>
                    <a:pt x="23" y="40"/>
                  </a:cubicBezTo>
                  <a:cubicBezTo>
                    <a:pt x="53" y="40"/>
                    <a:pt x="53" y="40"/>
                    <a:pt x="53" y="40"/>
                  </a:cubicBezTo>
                  <a:cubicBezTo>
                    <a:pt x="61" y="3"/>
                    <a:pt x="61" y="3"/>
                    <a:pt x="61" y="3"/>
                  </a:cubicBezTo>
                  <a:cubicBezTo>
                    <a:pt x="61" y="1"/>
                    <a:pt x="63" y="0"/>
                    <a:pt x="64" y="0"/>
                  </a:cubicBezTo>
                  <a:cubicBezTo>
                    <a:pt x="72" y="0"/>
                    <a:pt x="72" y="0"/>
                    <a:pt x="72" y="0"/>
                  </a:cubicBezTo>
                  <a:cubicBezTo>
                    <a:pt x="74" y="0"/>
                    <a:pt x="76" y="2"/>
                    <a:pt x="76" y="4"/>
                  </a:cubicBezTo>
                  <a:cubicBezTo>
                    <a:pt x="76" y="6"/>
                    <a:pt x="74" y="8"/>
                    <a:pt x="72" y="8"/>
                  </a:cubicBezTo>
                  <a:cubicBezTo>
                    <a:pt x="68" y="8"/>
                    <a:pt x="68" y="8"/>
                    <a:pt x="68" y="8"/>
                  </a:cubicBezTo>
                  <a:cubicBezTo>
                    <a:pt x="60" y="45"/>
                    <a:pt x="60" y="45"/>
                    <a:pt x="60" y="45"/>
                  </a:cubicBezTo>
                  <a:cubicBezTo>
                    <a:pt x="60" y="47"/>
                    <a:pt x="58" y="48"/>
                    <a:pt x="56" y="4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0"/>
            <p:cNvSpPr>
              <a:spLocks/>
            </p:cNvSpPr>
            <p:nvPr/>
          </p:nvSpPr>
          <p:spPr bwMode="auto">
            <a:xfrm>
              <a:off x="1608" y="3005"/>
              <a:ext cx="150" cy="37"/>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1"/>
            <p:cNvSpPr>
              <a:spLocks/>
            </p:cNvSpPr>
            <p:nvPr/>
          </p:nvSpPr>
          <p:spPr bwMode="auto">
            <a:xfrm>
              <a:off x="768" y="1912"/>
              <a:ext cx="345" cy="313"/>
            </a:xfrm>
            <a:custGeom>
              <a:avLst/>
              <a:gdLst>
                <a:gd name="T0" fmla="*/ 74 w 74"/>
                <a:gd name="T1" fmla="*/ 31 h 67"/>
                <a:gd name="T2" fmla="*/ 44 w 74"/>
                <a:gd name="T3" fmla="*/ 49 h 67"/>
                <a:gd name="T4" fmla="*/ 37 w 74"/>
                <a:gd name="T5" fmla="*/ 49 h 67"/>
                <a:gd name="T6" fmla="*/ 42 w 74"/>
                <a:gd name="T7" fmla="*/ 60 h 67"/>
                <a:gd name="T8" fmla="*/ 32 w 74"/>
                <a:gd name="T9" fmla="*/ 67 h 67"/>
                <a:gd name="T10" fmla="*/ 25 w 74"/>
                <a:gd name="T11" fmla="*/ 26 h 67"/>
                <a:gd name="T12" fmla="*/ 74 w 74"/>
                <a:gd name="T13" fmla="*/ 31 h 67"/>
              </a:gdLst>
              <a:ahLst/>
              <a:cxnLst>
                <a:cxn ang="0">
                  <a:pos x="T0" y="T1"/>
                </a:cxn>
                <a:cxn ang="0">
                  <a:pos x="T2" y="T3"/>
                </a:cxn>
                <a:cxn ang="0">
                  <a:pos x="T4" y="T5"/>
                </a:cxn>
                <a:cxn ang="0">
                  <a:pos x="T6" y="T7"/>
                </a:cxn>
                <a:cxn ang="0">
                  <a:pos x="T8" y="T9"/>
                </a:cxn>
                <a:cxn ang="0">
                  <a:pos x="T10" y="T11"/>
                </a:cxn>
                <a:cxn ang="0">
                  <a:pos x="T12" y="T13"/>
                </a:cxn>
              </a:cxnLst>
              <a:rect l="0" t="0" r="r" b="b"/>
              <a:pathLst>
                <a:path w="74" h="67">
                  <a:moveTo>
                    <a:pt x="74" y="31"/>
                  </a:moveTo>
                  <a:cubicBezTo>
                    <a:pt x="74" y="31"/>
                    <a:pt x="59" y="45"/>
                    <a:pt x="44" y="49"/>
                  </a:cubicBezTo>
                  <a:cubicBezTo>
                    <a:pt x="44" y="47"/>
                    <a:pt x="38" y="44"/>
                    <a:pt x="37" y="49"/>
                  </a:cubicBezTo>
                  <a:cubicBezTo>
                    <a:pt x="36" y="55"/>
                    <a:pt x="42" y="60"/>
                    <a:pt x="42" y="60"/>
                  </a:cubicBezTo>
                  <a:cubicBezTo>
                    <a:pt x="32" y="67"/>
                    <a:pt x="32" y="67"/>
                    <a:pt x="32" y="67"/>
                  </a:cubicBezTo>
                  <a:cubicBezTo>
                    <a:pt x="32" y="67"/>
                    <a:pt x="0" y="49"/>
                    <a:pt x="25" y="26"/>
                  </a:cubicBezTo>
                  <a:cubicBezTo>
                    <a:pt x="53" y="0"/>
                    <a:pt x="74" y="31"/>
                    <a:pt x="74"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2"/>
            <p:cNvSpPr>
              <a:spLocks/>
            </p:cNvSpPr>
            <p:nvPr/>
          </p:nvSpPr>
          <p:spPr bwMode="auto">
            <a:xfrm>
              <a:off x="614" y="2150"/>
              <a:ext cx="243" cy="173"/>
            </a:xfrm>
            <a:custGeom>
              <a:avLst/>
              <a:gdLst>
                <a:gd name="T0" fmla="*/ 52 w 52"/>
                <a:gd name="T1" fmla="*/ 6 h 37"/>
                <a:gd name="T2" fmla="*/ 15 w 52"/>
                <a:gd name="T3" fmla="*/ 14 h 37"/>
                <a:gd name="T4" fmla="*/ 0 w 52"/>
                <a:gd name="T5" fmla="*/ 32 h 37"/>
                <a:gd name="T6" fmla="*/ 31 w 52"/>
                <a:gd name="T7" fmla="*/ 26 h 37"/>
                <a:gd name="T8" fmla="*/ 52 w 52"/>
                <a:gd name="T9" fmla="*/ 6 h 37"/>
              </a:gdLst>
              <a:ahLst/>
              <a:cxnLst>
                <a:cxn ang="0">
                  <a:pos x="T0" y="T1"/>
                </a:cxn>
                <a:cxn ang="0">
                  <a:pos x="T2" y="T3"/>
                </a:cxn>
                <a:cxn ang="0">
                  <a:pos x="T4" y="T5"/>
                </a:cxn>
                <a:cxn ang="0">
                  <a:pos x="T6" y="T7"/>
                </a:cxn>
                <a:cxn ang="0">
                  <a:pos x="T8" y="T9"/>
                </a:cxn>
              </a:cxnLst>
              <a:rect l="0" t="0" r="r" b="b"/>
              <a:pathLst>
                <a:path w="52" h="37">
                  <a:moveTo>
                    <a:pt x="52" y="6"/>
                  </a:moveTo>
                  <a:cubicBezTo>
                    <a:pt x="52" y="6"/>
                    <a:pt x="26" y="0"/>
                    <a:pt x="15" y="14"/>
                  </a:cubicBezTo>
                  <a:cubicBezTo>
                    <a:pt x="4" y="28"/>
                    <a:pt x="6" y="32"/>
                    <a:pt x="0" y="32"/>
                  </a:cubicBezTo>
                  <a:cubicBezTo>
                    <a:pt x="9" y="37"/>
                    <a:pt x="21" y="37"/>
                    <a:pt x="31" y="26"/>
                  </a:cubicBezTo>
                  <a:cubicBezTo>
                    <a:pt x="40" y="15"/>
                    <a:pt x="40" y="9"/>
                    <a:pt x="52" y="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384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222750"/>
            <a:ext cx="9144000" cy="1511300"/>
          </a:xfrm>
          <a:prstGeom prst="rect">
            <a:avLst/>
          </a:prstGeom>
          <a:solidFill>
            <a:schemeClr val="accent4">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154436"/>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Jej zdravo hrano,</a:t>
            </a:r>
            <a:br>
              <a:rPr lang="nl-BE" sz="5400" dirty="0">
                <a:solidFill>
                  <a:srgbClr val="E63130"/>
                </a:solidFill>
                <a:latin typeface="Arial" panose="020B0604020202020204" pitchFamily="34" charset="0"/>
                <a:cs typeface="Arial" panose="020B0604020202020204" pitchFamily="34" charset="0"/>
              </a:rPr>
            </a:br>
            <a:r>
              <a:rPr lang="sl-SI" sz="4000" dirty="0">
                <a:solidFill>
                  <a:schemeClr val="bg1">
                    <a:lumMod val="65000"/>
                  </a:schemeClr>
                </a:solidFill>
                <a:latin typeface="Arial" panose="020B0604020202020204" pitchFamily="34" charset="0"/>
                <a:cs typeface="Arial" panose="020B0604020202020204" pitchFamily="34" charset="0"/>
              </a:rPr>
              <a:t>ki ti bo dala energijo in vzdrževala normalno raven krvnega sladkorja</a:t>
            </a:r>
            <a:endParaRPr lang="nl-BE" sz="4000" dirty="0">
              <a:solidFill>
                <a:schemeClr val="bg1">
                  <a:alpha val="50000"/>
                </a:schemeClr>
              </a:solidFill>
              <a:latin typeface="Arial" panose="020B0604020202020204" pitchFamily="34" charset="0"/>
              <a:cs typeface="Arial" panose="020B0604020202020204" pitchFamily="34" charset="0"/>
            </a:endParaRPr>
          </a:p>
        </p:txBody>
      </p:sp>
      <p:pic>
        <p:nvPicPr>
          <p:cNvPr id="109" name="Picture 108"/>
          <p:cNvPicPr>
            <a:picLocks noChangeAspect="1"/>
          </p:cNvPicPr>
          <p:nvPr/>
        </p:nvPicPr>
        <p:blipFill rotWithShape="1">
          <a:blip r:embed="rId3"/>
          <a:srcRect l="8652" t="74904" r="4577" b="170"/>
          <a:stretch/>
        </p:blipFill>
        <p:spPr>
          <a:xfrm>
            <a:off x="4905264" y="5034089"/>
            <a:ext cx="2392418" cy="1642739"/>
          </a:xfrm>
          <a:prstGeom prst="rect">
            <a:avLst/>
          </a:prstGeom>
        </p:spPr>
      </p:pic>
      <p:pic>
        <p:nvPicPr>
          <p:cNvPr id="111" name="Picture 110"/>
          <p:cNvPicPr>
            <a:picLocks noChangeAspect="1"/>
          </p:cNvPicPr>
          <p:nvPr/>
        </p:nvPicPr>
        <p:blipFill rotWithShape="1">
          <a:blip r:embed="rId3"/>
          <a:srcRect l="8652" t="49422" r="4577" b="25343"/>
          <a:stretch/>
        </p:blipFill>
        <p:spPr>
          <a:xfrm>
            <a:off x="4465581" y="2684368"/>
            <a:ext cx="3300511" cy="2294339"/>
          </a:xfrm>
          <a:prstGeom prst="rect">
            <a:avLst/>
          </a:prstGeom>
        </p:spPr>
      </p:pic>
      <p:pic>
        <p:nvPicPr>
          <p:cNvPr id="8" name="Picture 7"/>
          <p:cNvPicPr>
            <a:picLocks noChangeAspect="1"/>
          </p:cNvPicPr>
          <p:nvPr/>
        </p:nvPicPr>
        <p:blipFill rotWithShape="1">
          <a:blip r:embed="rId3"/>
          <a:srcRect l="-5916" t="-3081" r="-4805" b="50000"/>
          <a:stretch/>
        </p:blipFill>
        <p:spPr>
          <a:xfrm>
            <a:off x="1414780" y="3291840"/>
            <a:ext cx="2654300" cy="3041650"/>
          </a:xfrm>
          <a:prstGeom prst="rect">
            <a:avLst/>
          </a:prstGeom>
        </p:spPr>
      </p:pic>
    </p:spTree>
    <p:extLst>
      <p:ext uri="{BB962C8B-B14F-4D97-AF65-F5344CB8AC3E}">
        <p14:creationId xmlns:p14="http://schemas.microsoft.com/office/powerpoint/2010/main" val="114405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21600" y="3429000"/>
            <a:ext cx="0" cy="149860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72439" y="3793579"/>
            <a:ext cx="4136573" cy="769441"/>
          </a:xfrm>
          <a:prstGeom prst="rect">
            <a:avLst/>
          </a:prstGeom>
          <a:noFill/>
        </p:spPr>
        <p:txBody>
          <a:bodyPr wrap="square" rtlCol="0">
            <a:spAutoFit/>
          </a:bodyPr>
          <a:lstStyle/>
          <a:p>
            <a:pPr algn="ctr"/>
            <a:r>
              <a:rPr lang="nl-BE" sz="4400" dirty="0">
                <a:solidFill>
                  <a:schemeClr val="bg1">
                    <a:alpha val="50000"/>
                  </a:schemeClr>
                </a:solidFill>
                <a:latin typeface="Arial" panose="020B0604020202020204" pitchFamily="34" charset="0"/>
                <a:cs typeface="Arial" panose="020B0604020202020204" pitchFamily="34" charset="0"/>
              </a:rPr>
              <a:t>4 cm</a:t>
            </a:r>
          </a:p>
        </p:txBody>
      </p:sp>
      <p:grpSp>
        <p:nvGrpSpPr>
          <p:cNvPr id="8" name="Group 4"/>
          <p:cNvGrpSpPr>
            <a:grpSpLocks noChangeAspect="1"/>
          </p:cNvGrpSpPr>
          <p:nvPr/>
        </p:nvGrpSpPr>
        <p:grpSpPr bwMode="auto">
          <a:xfrm>
            <a:off x="3829050" y="2459037"/>
            <a:ext cx="3708400" cy="2659063"/>
            <a:chOff x="2644" y="1617"/>
            <a:chExt cx="2336" cy="1675"/>
          </a:xfrm>
          <a:solidFill>
            <a:srgbClr val="E63130"/>
          </a:solidFill>
          <a:scene3d>
            <a:camera prst="isometricOffAxis2Top"/>
            <a:lightRig rig="threePt" dir="t"/>
          </a:scene3d>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8011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262" y="1942129"/>
            <a:ext cx="1174866" cy="2789891"/>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4222750"/>
            <a:ext cx="9144000" cy="1511300"/>
          </a:xfrm>
          <a:prstGeom prst="rect">
            <a:avLst/>
          </a:prstGeom>
          <a:solidFill>
            <a:schemeClr val="accent4">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421380" y="990600"/>
            <a:ext cx="5646420" cy="1754326"/>
          </a:xfrm>
          <a:prstGeom prst="rect">
            <a:avLst/>
          </a:prstGeom>
          <a:noFill/>
        </p:spPr>
        <p:txBody>
          <a:bodyPr wrap="square" rtlCol="0">
            <a:spAutoFit/>
          </a:bodyPr>
          <a:lstStyle/>
          <a:p>
            <a:r>
              <a:rPr lang="sl-SI" sz="5400" dirty="0">
                <a:solidFill>
                  <a:srgbClr val="E63130"/>
                </a:solidFill>
                <a:latin typeface="Arial" panose="020B0604020202020204" pitchFamily="34" charset="0"/>
                <a:cs typeface="Arial" panose="020B0604020202020204" pitchFamily="34" charset="0"/>
              </a:rPr>
              <a:t>Meri si</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krvni tlak</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445563" y="1077786"/>
            <a:ext cx="4126437" cy="5064408"/>
            <a:chOff x="3409743" y="3456940"/>
            <a:chExt cx="2324514" cy="2852894"/>
          </a:xfrm>
        </p:grpSpPr>
        <p:sp>
          <p:nvSpPr>
            <p:cNvPr id="13" name="Rectangle 12"/>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2139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953000"/>
            <a:ext cx="9144000" cy="781050"/>
          </a:xfrm>
          <a:prstGeom prst="rect">
            <a:avLst/>
          </a:prstGeom>
          <a:solidFill>
            <a:schemeClr val="accent4">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Zdravo jej in </a:t>
            </a:r>
            <a:r>
              <a:rPr lang="sl-SI" sz="5400" dirty="0">
                <a:solidFill>
                  <a:schemeClr val="bg1">
                    <a:lumMod val="65000"/>
                  </a:schemeClr>
                </a:solidFill>
                <a:latin typeface="Arial" panose="020B0604020202020204" pitchFamily="34" charset="0"/>
                <a:cs typeface="Arial" panose="020B0604020202020204" pitchFamily="34" charset="0"/>
              </a:rPr>
              <a:t>vzdržuj primerno telesno težo</a:t>
            </a:r>
            <a:endParaRPr lang="nl-BE" sz="5400" dirty="0">
              <a:solidFill>
                <a:schemeClr val="bg1">
                  <a:alpha val="50000"/>
                </a:schemeClr>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3"/>
          <a:srcRect l="8652" t="48965" r="4577" b="170"/>
          <a:stretch/>
        </p:blipFill>
        <p:spPr>
          <a:xfrm>
            <a:off x="2766060" y="2616336"/>
            <a:ext cx="2225040" cy="3117714"/>
          </a:xfrm>
          <a:prstGeom prst="rect">
            <a:avLst/>
          </a:prstGeom>
        </p:spPr>
      </p:pic>
      <p:pic>
        <p:nvPicPr>
          <p:cNvPr id="13" name="Picture 12"/>
          <p:cNvPicPr>
            <a:picLocks noChangeAspect="1"/>
          </p:cNvPicPr>
          <p:nvPr/>
        </p:nvPicPr>
        <p:blipFill rotWithShape="1">
          <a:blip r:embed="rId3"/>
          <a:srcRect l="-5916" t="-3081" r="-4805" b="50000"/>
          <a:stretch/>
        </p:blipFill>
        <p:spPr>
          <a:xfrm>
            <a:off x="327660" y="2692400"/>
            <a:ext cx="2654300" cy="3041650"/>
          </a:xfrm>
          <a:prstGeom prst="rect">
            <a:avLst/>
          </a:prstGeom>
        </p:spPr>
      </p:pic>
      <p:grpSp>
        <p:nvGrpSpPr>
          <p:cNvPr id="3" name="Group 4"/>
          <p:cNvGrpSpPr>
            <a:grpSpLocks noChangeAspect="1"/>
          </p:cNvGrpSpPr>
          <p:nvPr/>
        </p:nvGrpSpPr>
        <p:grpSpPr bwMode="auto">
          <a:xfrm>
            <a:off x="5867401" y="2879726"/>
            <a:ext cx="2398713" cy="2592388"/>
            <a:chOff x="3696" y="1814"/>
            <a:chExt cx="1511" cy="1633"/>
          </a:xfrm>
        </p:grpSpPr>
        <p:sp>
          <p:nvSpPr>
            <p:cNvPr id="5" name="Freeform 5"/>
            <p:cNvSpPr>
              <a:spLocks/>
            </p:cNvSpPr>
            <p:nvPr/>
          </p:nvSpPr>
          <p:spPr bwMode="auto">
            <a:xfrm>
              <a:off x="3696" y="1814"/>
              <a:ext cx="1511" cy="1633"/>
            </a:xfrm>
            <a:custGeom>
              <a:avLst/>
              <a:gdLst>
                <a:gd name="T0" fmla="*/ 1730 w 1730"/>
                <a:gd name="T1" fmla="*/ 1677 h 1871"/>
                <a:gd name="T2" fmla="*/ 1535 w 1730"/>
                <a:gd name="T3" fmla="*/ 1871 h 1871"/>
                <a:gd name="T4" fmla="*/ 194 w 1730"/>
                <a:gd name="T5" fmla="*/ 1871 h 1871"/>
                <a:gd name="T6" fmla="*/ 0 w 1730"/>
                <a:gd name="T7" fmla="*/ 1677 h 1871"/>
                <a:gd name="T8" fmla="*/ 0 w 1730"/>
                <a:gd name="T9" fmla="*/ 194 h 1871"/>
                <a:gd name="T10" fmla="*/ 194 w 1730"/>
                <a:gd name="T11" fmla="*/ 0 h 1871"/>
                <a:gd name="T12" fmla="*/ 1535 w 1730"/>
                <a:gd name="T13" fmla="*/ 0 h 1871"/>
                <a:gd name="T14" fmla="*/ 1730 w 1730"/>
                <a:gd name="T15" fmla="*/ 194 h 1871"/>
                <a:gd name="T16" fmla="*/ 1730 w 1730"/>
                <a:gd name="T17" fmla="*/ 1677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0" h="1871">
                  <a:moveTo>
                    <a:pt x="1730" y="1677"/>
                  </a:moveTo>
                  <a:cubicBezTo>
                    <a:pt x="1730" y="1784"/>
                    <a:pt x="1643" y="1871"/>
                    <a:pt x="1535" y="1871"/>
                  </a:cubicBezTo>
                  <a:cubicBezTo>
                    <a:pt x="194" y="1871"/>
                    <a:pt x="194" y="1871"/>
                    <a:pt x="194" y="1871"/>
                  </a:cubicBezTo>
                  <a:cubicBezTo>
                    <a:pt x="87" y="1871"/>
                    <a:pt x="0" y="1784"/>
                    <a:pt x="0" y="1677"/>
                  </a:cubicBezTo>
                  <a:cubicBezTo>
                    <a:pt x="0" y="194"/>
                    <a:pt x="0" y="194"/>
                    <a:pt x="0" y="194"/>
                  </a:cubicBezTo>
                  <a:cubicBezTo>
                    <a:pt x="0" y="87"/>
                    <a:pt x="87" y="0"/>
                    <a:pt x="194" y="0"/>
                  </a:cubicBezTo>
                  <a:cubicBezTo>
                    <a:pt x="1535" y="0"/>
                    <a:pt x="1535" y="0"/>
                    <a:pt x="1535" y="0"/>
                  </a:cubicBezTo>
                  <a:cubicBezTo>
                    <a:pt x="1643" y="0"/>
                    <a:pt x="1730" y="87"/>
                    <a:pt x="1730" y="194"/>
                  </a:cubicBezTo>
                  <a:lnTo>
                    <a:pt x="1730" y="167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 name="Freeform 6"/>
            <p:cNvSpPr>
              <a:spLocks/>
            </p:cNvSpPr>
            <p:nvPr/>
          </p:nvSpPr>
          <p:spPr bwMode="auto">
            <a:xfrm>
              <a:off x="3796" y="2167"/>
              <a:ext cx="1312" cy="1188"/>
            </a:xfrm>
            <a:custGeom>
              <a:avLst/>
              <a:gdLst>
                <a:gd name="T0" fmla="*/ 1064 w 1502"/>
                <a:gd name="T1" fmla="*/ 0 h 1362"/>
                <a:gd name="T2" fmla="*/ 751 w 1502"/>
                <a:gd name="T3" fmla="*/ 301 h 1362"/>
                <a:gd name="T4" fmla="*/ 438 w 1502"/>
                <a:gd name="T5" fmla="*/ 0 h 1362"/>
                <a:gd name="T6" fmla="*/ 0 w 1502"/>
                <a:gd name="T7" fmla="*/ 0 h 1362"/>
                <a:gd name="T8" fmla="*/ 0 w 1502"/>
                <a:gd name="T9" fmla="*/ 1193 h 1362"/>
                <a:gd name="T10" fmla="*/ 168 w 1502"/>
                <a:gd name="T11" fmla="*/ 1362 h 1362"/>
                <a:gd name="T12" fmla="*/ 1333 w 1502"/>
                <a:gd name="T13" fmla="*/ 1362 h 1362"/>
                <a:gd name="T14" fmla="*/ 1502 w 1502"/>
                <a:gd name="T15" fmla="*/ 1193 h 1362"/>
                <a:gd name="T16" fmla="*/ 1502 w 1502"/>
                <a:gd name="T17" fmla="*/ 0 h 1362"/>
                <a:gd name="T18" fmla="*/ 1064 w 1502"/>
                <a:gd name="T1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1362">
                  <a:moveTo>
                    <a:pt x="1064" y="0"/>
                  </a:moveTo>
                  <a:cubicBezTo>
                    <a:pt x="1057" y="167"/>
                    <a:pt x="920" y="301"/>
                    <a:pt x="751" y="301"/>
                  </a:cubicBezTo>
                  <a:cubicBezTo>
                    <a:pt x="582" y="301"/>
                    <a:pt x="444" y="167"/>
                    <a:pt x="438" y="0"/>
                  </a:cubicBezTo>
                  <a:cubicBezTo>
                    <a:pt x="0" y="0"/>
                    <a:pt x="0" y="0"/>
                    <a:pt x="0" y="0"/>
                  </a:cubicBezTo>
                  <a:cubicBezTo>
                    <a:pt x="0" y="1193"/>
                    <a:pt x="0" y="1193"/>
                    <a:pt x="0" y="1193"/>
                  </a:cubicBezTo>
                  <a:cubicBezTo>
                    <a:pt x="0" y="1286"/>
                    <a:pt x="75" y="1362"/>
                    <a:pt x="168" y="1362"/>
                  </a:cubicBezTo>
                  <a:cubicBezTo>
                    <a:pt x="1333" y="1362"/>
                    <a:pt x="1333" y="1362"/>
                    <a:pt x="1333" y="1362"/>
                  </a:cubicBezTo>
                  <a:cubicBezTo>
                    <a:pt x="1426" y="1362"/>
                    <a:pt x="1502" y="1286"/>
                    <a:pt x="1502" y="1193"/>
                  </a:cubicBezTo>
                  <a:cubicBezTo>
                    <a:pt x="1502" y="0"/>
                    <a:pt x="1502" y="0"/>
                    <a:pt x="1502" y="0"/>
                  </a:cubicBez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Oval 7"/>
            <p:cNvSpPr>
              <a:spLocks noChangeArrowheads="1"/>
            </p:cNvSpPr>
            <p:nvPr/>
          </p:nvSpPr>
          <p:spPr bwMode="auto">
            <a:xfrm>
              <a:off x="4220" y="1925"/>
              <a:ext cx="463" cy="4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4396" y="2044"/>
              <a:ext cx="111" cy="146"/>
            </a:xfrm>
            <a:custGeom>
              <a:avLst/>
              <a:gdLst>
                <a:gd name="T0" fmla="*/ 17 w 128"/>
                <a:gd name="T1" fmla="*/ 141 h 167"/>
                <a:gd name="T2" fmla="*/ 0 w 128"/>
                <a:gd name="T3" fmla="*/ 83 h 167"/>
                <a:gd name="T4" fmla="*/ 0 w 128"/>
                <a:gd name="T5" fmla="*/ 83 h 167"/>
                <a:gd name="T6" fmla="*/ 17 w 128"/>
                <a:gd name="T7" fmla="*/ 26 h 167"/>
                <a:gd name="T8" fmla="*/ 17 w 128"/>
                <a:gd name="T9" fmla="*/ 26 h 167"/>
                <a:gd name="T10" fmla="*/ 64 w 128"/>
                <a:gd name="T11" fmla="*/ 0 h 167"/>
                <a:gd name="T12" fmla="*/ 64 w 128"/>
                <a:gd name="T13" fmla="*/ 0 h 167"/>
                <a:gd name="T14" fmla="*/ 110 w 128"/>
                <a:gd name="T15" fmla="*/ 26 h 167"/>
                <a:gd name="T16" fmla="*/ 110 w 128"/>
                <a:gd name="T17" fmla="*/ 26 h 167"/>
                <a:gd name="T18" fmla="*/ 128 w 128"/>
                <a:gd name="T19" fmla="*/ 83 h 167"/>
                <a:gd name="T20" fmla="*/ 128 w 128"/>
                <a:gd name="T21" fmla="*/ 83 h 167"/>
                <a:gd name="T22" fmla="*/ 110 w 128"/>
                <a:gd name="T23" fmla="*/ 141 h 167"/>
                <a:gd name="T24" fmla="*/ 110 w 128"/>
                <a:gd name="T25" fmla="*/ 141 h 167"/>
                <a:gd name="T26" fmla="*/ 64 w 128"/>
                <a:gd name="T27" fmla="*/ 167 h 167"/>
                <a:gd name="T28" fmla="*/ 64 w 128"/>
                <a:gd name="T29" fmla="*/ 167 h 167"/>
                <a:gd name="T30" fmla="*/ 17 w 128"/>
                <a:gd name="T31" fmla="*/ 141 h 167"/>
                <a:gd name="T32" fmla="*/ 41 w 128"/>
                <a:gd name="T33" fmla="*/ 124 h 167"/>
                <a:gd name="T34" fmla="*/ 64 w 128"/>
                <a:gd name="T35" fmla="*/ 138 h 167"/>
                <a:gd name="T36" fmla="*/ 64 w 128"/>
                <a:gd name="T37" fmla="*/ 138 h 167"/>
                <a:gd name="T38" fmla="*/ 87 w 128"/>
                <a:gd name="T39" fmla="*/ 124 h 167"/>
                <a:gd name="T40" fmla="*/ 87 w 128"/>
                <a:gd name="T41" fmla="*/ 124 h 167"/>
                <a:gd name="T42" fmla="*/ 98 w 128"/>
                <a:gd name="T43" fmla="*/ 83 h 167"/>
                <a:gd name="T44" fmla="*/ 98 w 128"/>
                <a:gd name="T45" fmla="*/ 83 h 167"/>
                <a:gd name="T46" fmla="*/ 87 w 128"/>
                <a:gd name="T47" fmla="*/ 43 h 167"/>
                <a:gd name="T48" fmla="*/ 87 w 128"/>
                <a:gd name="T49" fmla="*/ 43 h 167"/>
                <a:gd name="T50" fmla="*/ 64 w 128"/>
                <a:gd name="T51" fmla="*/ 29 h 167"/>
                <a:gd name="T52" fmla="*/ 64 w 128"/>
                <a:gd name="T53" fmla="*/ 29 h 167"/>
                <a:gd name="T54" fmla="*/ 41 w 128"/>
                <a:gd name="T55" fmla="*/ 43 h 167"/>
                <a:gd name="T56" fmla="*/ 41 w 128"/>
                <a:gd name="T57" fmla="*/ 43 h 167"/>
                <a:gd name="T58" fmla="*/ 29 w 128"/>
                <a:gd name="T59" fmla="*/ 83 h 167"/>
                <a:gd name="T60" fmla="*/ 29 w 128"/>
                <a:gd name="T61" fmla="*/ 83 h 167"/>
                <a:gd name="T62" fmla="*/ 41 w 128"/>
                <a:gd name="T63" fmla="*/ 1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67">
                  <a:moveTo>
                    <a:pt x="17" y="141"/>
                  </a:moveTo>
                  <a:cubicBezTo>
                    <a:pt x="6" y="125"/>
                    <a:pt x="0" y="105"/>
                    <a:pt x="0" y="83"/>
                  </a:cubicBezTo>
                  <a:cubicBezTo>
                    <a:pt x="0" y="83"/>
                    <a:pt x="0" y="83"/>
                    <a:pt x="0" y="83"/>
                  </a:cubicBezTo>
                  <a:cubicBezTo>
                    <a:pt x="0" y="62"/>
                    <a:pt x="6" y="42"/>
                    <a:pt x="17" y="26"/>
                  </a:cubicBezTo>
                  <a:cubicBezTo>
                    <a:pt x="17" y="26"/>
                    <a:pt x="17" y="26"/>
                    <a:pt x="17" y="26"/>
                  </a:cubicBezTo>
                  <a:cubicBezTo>
                    <a:pt x="28" y="11"/>
                    <a:pt x="44" y="0"/>
                    <a:pt x="64" y="0"/>
                  </a:cubicBezTo>
                  <a:cubicBezTo>
                    <a:pt x="64" y="0"/>
                    <a:pt x="64" y="0"/>
                    <a:pt x="64" y="0"/>
                  </a:cubicBezTo>
                  <a:cubicBezTo>
                    <a:pt x="83" y="0"/>
                    <a:pt x="100" y="11"/>
                    <a:pt x="110" y="26"/>
                  </a:cubicBezTo>
                  <a:cubicBezTo>
                    <a:pt x="110" y="26"/>
                    <a:pt x="110" y="26"/>
                    <a:pt x="110" y="26"/>
                  </a:cubicBezTo>
                  <a:cubicBezTo>
                    <a:pt x="121" y="42"/>
                    <a:pt x="127" y="62"/>
                    <a:pt x="128" y="83"/>
                  </a:cubicBezTo>
                  <a:cubicBezTo>
                    <a:pt x="128" y="83"/>
                    <a:pt x="128" y="83"/>
                    <a:pt x="128" y="83"/>
                  </a:cubicBezTo>
                  <a:cubicBezTo>
                    <a:pt x="127" y="105"/>
                    <a:pt x="121" y="125"/>
                    <a:pt x="110" y="141"/>
                  </a:cubicBezTo>
                  <a:cubicBezTo>
                    <a:pt x="110" y="141"/>
                    <a:pt x="110" y="141"/>
                    <a:pt x="110" y="141"/>
                  </a:cubicBezTo>
                  <a:cubicBezTo>
                    <a:pt x="100" y="156"/>
                    <a:pt x="83" y="167"/>
                    <a:pt x="64" y="167"/>
                  </a:cubicBezTo>
                  <a:cubicBezTo>
                    <a:pt x="64" y="167"/>
                    <a:pt x="64" y="167"/>
                    <a:pt x="64" y="167"/>
                  </a:cubicBezTo>
                  <a:cubicBezTo>
                    <a:pt x="44" y="167"/>
                    <a:pt x="28" y="156"/>
                    <a:pt x="17" y="141"/>
                  </a:cubicBezTo>
                  <a:close/>
                  <a:moveTo>
                    <a:pt x="41" y="124"/>
                  </a:moveTo>
                  <a:cubicBezTo>
                    <a:pt x="48" y="133"/>
                    <a:pt x="56" y="138"/>
                    <a:pt x="64" y="138"/>
                  </a:cubicBezTo>
                  <a:cubicBezTo>
                    <a:pt x="64" y="138"/>
                    <a:pt x="64" y="138"/>
                    <a:pt x="64" y="138"/>
                  </a:cubicBezTo>
                  <a:cubicBezTo>
                    <a:pt x="72" y="138"/>
                    <a:pt x="80" y="133"/>
                    <a:pt x="87" y="124"/>
                  </a:cubicBezTo>
                  <a:cubicBezTo>
                    <a:pt x="87" y="124"/>
                    <a:pt x="87" y="124"/>
                    <a:pt x="87" y="124"/>
                  </a:cubicBezTo>
                  <a:cubicBezTo>
                    <a:pt x="94" y="114"/>
                    <a:pt x="98" y="100"/>
                    <a:pt x="98" y="83"/>
                  </a:cubicBezTo>
                  <a:cubicBezTo>
                    <a:pt x="98" y="83"/>
                    <a:pt x="98" y="83"/>
                    <a:pt x="98" y="83"/>
                  </a:cubicBezTo>
                  <a:cubicBezTo>
                    <a:pt x="98" y="67"/>
                    <a:pt x="94" y="53"/>
                    <a:pt x="87" y="43"/>
                  </a:cubicBezTo>
                  <a:cubicBezTo>
                    <a:pt x="87" y="43"/>
                    <a:pt x="87" y="43"/>
                    <a:pt x="87" y="43"/>
                  </a:cubicBezTo>
                  <a:cubicBezTo>
                    <a:pt x="80" y="33"/>
                    <a:pt x="72" y="29"/>
                    <a:pt x="64" y="29"/>
                  </a:cubicBezTo>
                  <a:cubicBezTo>
                    <a:pt x="64" y="29"/>
                    <a:pt x="64" y="29"/>
                    <a:pt x="64" y="29"/>
                  </a:cubicBezTo>
                  <a:cubicBezTo>
                    <a:pt x="56" y="29"/>
                    <a:pt x="48" y="33"/>
                    <a:pt x="41" y="43"/>
                  </a:cubicBezTo>
                  <a:cubicBezTo>
                    <a:pt x="41" y="43"/>
                    <a:pt x="41" y="43"/>
                    <a:pt x="41" y="43"/>
                  </a:cubicBezTo>
                  <a:cubicBezTo>
                    <a:pt x="34" y="53"/>
                    <a:pt x="29" y="67"/>
                    <a:pt x="29" y="83"/>
                  </a:cubicBezTo>
                  <a:cubicBezTo>
                    <a:pt x="29" y="83"/>
                    <a:pt x="29" y="83"/>
                    <a:pt x="29" y="83"/>
                  </a:cubicBezTo>
                  <a:cubicBezTo>
                    <a:pt x="29" y="100"/>
                    <a:pt x="34" y="114"/>
                    <a:pt x="41" y="12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4435" y="2225"/>
              <a:ext cx="32" cy="131"/>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4494" y="2264"/>
              <a:ext cx="40" cy="94"/>
            </a:xfrm>
            <a:custGeom>
              <a:avLst/>
              <a:gdLst>
                <a:gd name="T0" fmla="*/ 0 w 40"/>
                <a:gd name="T1" fmla="*/ 90 h 94"/>
                <a:gd name="T2" fmla="*/ 29 w 40"/>
                <a:gd name="T3" fmla="*/ 94 h 94"/>
                <a:gd name="T4" fmla="*/ 40 w 40"/>
                <a:gd name="T5" fmla="*/ 4 h 94"/>
                <a:gd name="T6" fmla="*/ 11 w 40"/>
                <a:gd name="T7" fmla="*/ 0 h 94"/>
                <a:gd name="T8" fmla="*/ 0 w 40"/>
                <a:gd name="T9" fmla="*/ 90 h 94"/>
              </a:gdLst>
              <a:ahLst/>
              <a:cxnLst>
                <a:cxn ang="0">
                  <a:pos x="T0" y="T1"/>
                </a:cxn>
                <a:cxn ang="0">
                  <a:pos x="T2" y="T3"/>
                </a:cxn>
                <a:cxn ang="0">
                  <a:pos x="T4" y="T5"/>
                </a:cxn>
                <a:cxn ang="0">
                  <a:pos x="T6" y="T7"/>
                </a:cxn>
                <a:cxn ang="0">
                  <a:pos x="T8" y="T9"/>
                </a:cxn>
              </a:cxnLst>
              <a:rect l="0" t="0" r="r" b="b"/>
              <a:pathLst>
                <a:path w="40" h="94">
                  <a:moveTo>
                    <a:pt x="0" y="90"/>
                  </a:moveTo>
                  <a:lnTo>
                    <a:pt x="29" y="94"/>
                  </a:lnTo>
                  <a:lnTo>
                    <a:pt x="40" y="4"/>
                  </a:lnTo>
                  <a:lnTo>
                    <a:pt x="11" y="0"/>
                  </a:lnTo>
                  <a:lnTo>
                    <a:pt x="0" y="9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4544" y="2281"/>
              <a:ext cx="60" cy="95"/>
            </a:xfrm>
            <a:custGeom>
              <a:avLst/>
              <a:gdLst>
                <a:gd name="T0" fmla="*/ 0 w 60"/>
                <a:gd name="T1" fmla="*/ 85 h 95"/>
                <a:gd name="T2" fmla="*/ 27 w 60"/>
                <a:gd name="T3" fmla="*/ 95 h 95"/>
                <a:gd name="T4" fmla="*/ 60 w 60"/>
                <a:gd name="T5" fmla="*/ 10 h 95"/>
                <a:gd name="T6" fmla="*/ 32 w 60"/>
                <a:gd name="T7" fmla="*/ 0 h 95"/>
                <a:gd name="T8" fmla="*/ 0 w 60"/>
                <a:gd name="T9" fmla="*/ 85 h 95"/>
              </a:gdLst>
              <a:ahLst/>
              <a:cxnLst>
                <a:cxn ang="0">
                  <a:pos x="T0" y="T1"/>
                </a:cxn>
                <a:cxn ang="0">
                  <a:pos x="T2" y="T3"/>
                </a:cxn>
                <a:cxn ang="0">
                  <a:pos x="T4" y="T5"/>
                </a:cxn>
                <a:cxn ang="0">
                  <a:pos x="T6" y="T7"/>
                </a:cxn>
                <a:cxn ang="0">
                  <a:pos x="T8" y="T9"/>
                </a:cxn>
              </a:cxnLst>
              <a:rect l="0" t="0" r="r" b="b"/>
              <a:pathLst>
                <a:path w="60" h="95">
                  <a:moveTo>
                    <a:pt x="0" y="85"/>
                  </a:moveTo>
                  <a:lnTo>
                    <a:pt x="27" y="95"/>
                  </a:lnTo>
                  <a:lnTo>
                    <a:pt x="60" y="10"/>
                  </a:lnTo>
                  <a:lnTo>
                    <a:pt x="32" y="0"/>
                  </a:lnTo>
                  <a:lnTo>
                    <a:pt x="0" y="85"/>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4369" y="2264"/>
              <a:ext cx="39" cy="94"/>
            </a:xfrm>
            <a:custGeom>
              <a:avLst/>
              <a:gdLst>
                <a:gd name="T0" fmla="*/ 0 w 39"/>
                <a:gd name="T1" fmla="*/ 4 h 94"/>
                <a:gd name="T2" fmla="*/ 10 w 39"/>
                <a:gd name="T3" fmla="*/ 94 h 94"/>
                <a:gd name="T4" fmla="*/ 39 w 39"/>
                <a:gd name="T5" fmla="*/ 90 h 94"/>
                <a:gd name="T6" fmla="*/ 29 w 39"/>
                <a:gd name="T7" fmla="*/ 0 h 94"/>
                <a:gd name="T8" fmla="*/ 0 w 39"/>
                <a:gd name="T9" fmla="*/ 4 h 94"/>
              </a:gdLst>
              <a:ahLst/>
              <a:cxnLst>
                <a:cxn ang="0">
                  <a:pos x="T0" y="T1"/>
                </a:cxn>
                <a:cxn ang="0">
                  <a:pos x="T2" y="T3"/>
                </a:cxn>
                <a:cxn ang="0">
                  <a:pos x="T4" y="T5"/>
                </a:cxn>
                <a:cxn ang="0">
                  <a:pos x="T6" y="T7"/>
                </a:cxn>
                <a:cxn ang="0">
                  <a:pos x="T8" y="T9"/>
                </a:cxn>
              </a:cxnLst>
              <a:rect l="0" t="0" r="r" b="b"/>
              <a:pathLst>
                <a:path w="39" h="94">
                  <a:moveTo>
                    <a:pt x="0" y="4"/>
                  </a:moveTo>
                  <a:lnTo>
                    <a:pt x="10" y="94"/>
                  </a:lnTo>
                  <a:lnTo>
                    <a:pt x="39" y="90"/>
                  </a:lnTo>
                  <a:lnTo>
                    <a:pt x="29" y="0"/>
                  </a:lnTo>
                  <a:lnTo>
                    <a:pt x="0" y="4"/>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4300" y="2281"/>
              <a:ext cx="58" cy="95"/>
            </a:xfrm>
            <a:custGeom>
              <a:avLst/>
              <a:gdLst>
                <a:gd name="T0" fmla="*/ 0 w 58"/>
                <a:gd name="T1" fmla="*/ 10 h 95"/>
                <a:gd name="T2" fmla="*/ 31 w 58"/>
                <a:gd name="T3" fmla="*/ 95 h 95"/>
                <a:gd name="T4" fmla="*/ 58 w 58"/>
                <a:gd name="T5" fmla="*/ 85 h 95"/>
                <a:gd name="T6" fmla="*/ 27 w 58"/>
                <a:gd name="T7" fmla="*/ 0 h 95"/>
                <a:gd name="T8" fmla="*/ 0 w 58"/>
                <a:gd name="T9" fmla="*/ 10 h 95"/>
              </a:gdLst>
              <a:ahLst/>
              <a:cxnLst>
                <a:cxn ang="0">
                  <a:pos x="T0" y="T1"/>
                </a:cxn>
                <a:cxn ang="0">
                  <a:pos x="T2" y="T3"/>
                </a:cxn>
                <a:cxn ang="0">
                  <a:pos x="T4" y="T5"/>
                </a:cxn>
                <a:cxn ang="0">
                  <a:pos x="T6" y="T7"/>
                </a:cxn>
                <a:cxn ang="0">
                  <a:pos x="T8" y="T9"/>
                </a:cxn>
              </a:cxnLst>
              <a:rect l="0" t="0" r="r" b="b"/>
              <a:pathLst>
                <a:path w="58" h="95">
                  <a:moveTo>
                    <a:pt x="0" y="10"/>
                  </a:moveTo>
                  <a:lnTo>
                    <a:pt x="31" y="95"/>
                  </a:lnTo>
                  <a:lnTo>
                    <a:pt x="58" y="85"/>
                  </a:lnTo>
                  <a:lnTo>
                    <a:pt x="27" y="0"/>
                  </a:lnTo>
                  <a:lnTo>
                    <a:pt x="0" y="1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4662" y="2394"/>
              <a:ext cx="107" cy="144"/>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4771" y="2418"/>
              <a:ext cx="90" cy="113"/>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4853" y="2469"/>
              <a:ext cx="79" cy="99"/>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4923" y="2532"/>
              <a:ext cx="63" cy="78"/>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4964" y="2591"/>
              <a:ext cx="53" cy="77"/>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4608" y="2572"/>
              <a:ext cx="376" cy="769"/>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4135" y="2384"/>
              <a:ext cx="105" cy="145"/>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4041" y="2408"/>
              <a:ext cx="90" cy="114"/>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970" y="2460"/>
              <a:ext cx="79" cy="98"/>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917" y="2523"/>
              <a:ext cx="63" cy="77"/>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886" y="2581"/>
              <a:ext cx="53" cy="77"/>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919" y="2562"/>
              <a:ext cx="376" cy="769"/>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838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chemeClr val="accent4">
              <a:lumMod val="60000"/>
              <a:lumOff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66700" y="1320663"/>
            <a:ext cx="4904740" cy="2585323"/>
          </a:xfrm>
          <a:prstGeom prst="rect">
            <a:avLst/>
          </a:prstGeom>
          <a:noFill/>
        </p:spPr>
        <p:txBody>
          <a:bodyPr wrap="square" rtlCol="0">
            <a:spAutoFit/>
          </a:bodyPr>
          <a:lstStyle/>
          <a:p>
            <a:pPr algn="ctr"/>
            <a:r>
              <a:rPr lang="sl-SI" sz="5400" dirty="0">
                <a:solidFill>
                  <a:schemeClr val="bg1">
                    <a:lumMod val="65000"/>
                  </a:schemeClr>
                </a:solidFill>
                <a:latin typeface="Arial" panose="020B0604020202020204" pitchFamily="34" charset="0"/>
                <a:cs typeface="Arial" panose="020B0604020202020204" pitchFamily="34" charset="0"/>
              </a:rPr>
              <a:t>Pij</a:t>
            </a:r>
            <a:endParaRPr lang="sl-SI" sz="5400" dirty="0">
              <a:solidFill>
                <a:srgbClr val="E63130"/>
              </a:solidFill>
              <a:latin typeface="Arial" panose="020B0604020202020204" pitchFamily="34" charset="0"/>
              <a:cs typeface="Arial" panose="020B0604020202020204" pitchFamily="34" charset="0"/>
            </a:endParaRPr>
          </a:p>
          <a:p>
            <a:pPr algn="ctr"/>
            <a:r>
              <a:rPr lang="sl-SI" sz="5400" dirty="0">
                <a:solidFill>
                  <a:srgbClr val="E63130"/>
                </a:solidFill>
                <a:latin typeface="Arial" panose="020B0604020202020204" pitchFamily="34" charset="0"/>
                <a:cs typeface="Arial" panose="020B0604020202020204" pitchFamily="34" charset="0"/>
              </a:rPr>
              <a:t>dovolj</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tekočine</a:t>
            </a:r>
            <a:endParaRPr lang="sl-SI" sz="5400" dirty="0">
              <a:solidFill>
                <a:srgbClr val="E63130"/>
              </a:solidFill>
              <a:latin typeface="Arial" panose="020B0604020202020204" pitchFamily="34" charset="0"/>
              <a:cs typeface="Arial" panose="020B0604020202020204" pitchFamily="34" charset="0"/>
            </a:endParaRPr>
          </a:p>
        </p:txBody>
      </p:sp>
      <p:grpSp>
        <p:nvGrpSpPr>
          <p:cNvPr id="43" name="Group 42"/>
          <p:cNvGrpSpPr/>
          <p:nvPr/>
        </p:nvGrpSpPr>
        <p:grpSpPr>
          <a:xfrm>
            <a:off x="5292549" y="0"/>
            <a:ext cx="5937427" cy="6337299"/>
            <a:chOff x="7453313" y="1"/>
            <a:chExt cx="4195763" cy="4478338"/>
          </a:xfrm>
        </p:grpSpPr>
        <p:sp>
          <p:nvSpPr>
            <p:cNvPr id="34" name="Freeform 10"/>
            <p:cNvSpPr>
              <a:spLocks/>
            </p:cNvSpPr>
            <p:nvPr/>
          </p:nvSpPr>
          <p:spPr bwMode="auto">
            <a:xfrm>
              <a:off x="7453313" y="2319339"/>
              <a:ext cx="1406525" cy="2159000"/>
            </a:xfrm>
            <a:custGeom>
              <a:avLst/>
              <a:gdLst>
                <a:gd name="T0" fmla="*/ 475 w 886"/>
                <a:gd name="T1" fmla="*/ 0 h 1360"/>
                <a:gd name="T2" fmla="*/ 410 w 886"/>
                <a:gd name="T3" fmla="*/ 0 h 1360"/>
                <a:gd name="T4" fmla="*/ 0 w 886"/>
                <a:gd name="T5" fmla="*/ 0 h 1360"/>
                <a:gd name="T6" fmla="*/ 127 w 886"/>
                <a:gd name="T7" fmla="*/ 1360 h 1360"/>
                <a:gd name="T8" fmla="*/ 439 w 886"/>
                <a:gd name="T9" fmla="*/ 1360 h 1360"/>
                <a:gd name="T10" fmla="*/ 446 w 886"/>
                <a:gd name="T11" fmla="*/ 1360 h 1360"/>
                <a:gd name="T12" fmla="*/ 758 w 886"/>
                <a:gd name="T13" fmla="*/ 1360 h 1360"/>
                <a:gd name="T14" fmla="*/ 886 w 886"/>
                <a:gd name="T15" fmla="*/ 0 h 1360"/>
                <a:gd name="T16" fmla="*/ 475 w 886"/>
                <a:gd name="T17"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360">
                  <a:moveTo>
                    <a:pt x="475" y="0"/>
                  </a:moveTo>
                  <a:lnTo>
                    <a:pt x="410" y="0"/>
                  </a:lnTo>
                  <a:lnTo>
                    <a:pt x="0" y="0"/>
                  </a:lnTo>
                  <a:lnTo>
                    <a:pt x="127" y="1360"/>
                  </a:lnTo>
                  <a:lnTo>
                    <a:pt x="439" y="1360"/>
                  </a:lnTo>
                  <a:lnTo>
                    <a:pt x="446" y="1360"/>
                  </a:lnTo>
                  <a:lnTo>
                    <a:pt x="758" y="1360"/>
                  </a:lnTo>
                  <a:lnTo>
                    <a:pt x="886" y="0"/>
                  </a:lnTo>
                  <a:lnTo>
                    <a:pt x="475"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1"/>
            <p:cNvSpPr>
              <a:spLocks/>
            </p:cNvSpPr>
            <p:nvPr/>
          </p:nvSpPr>
          <p:spPr bwMode="auto">
            <a:xfrm>
              <a:off x="7491413" y="2378076"/>
              <a:ext cx="1330325" cy="758825"/>
            </a:xfrm>
            <a:custGeom>
              <a:avLst/>
              <a:gdLst>
                <a:gd name="T0" fmla="*/ 749 w 749"/>
                <a:gd name="T1" fmla="*/ 0 h 427"/>
                <a:gd name="T2" fmla="*/ 423 w 749"/>
                <a:gd name="T3" fmla="*/ 0 h 427"/>
                <a:gd name="T4" fmla="*/ 325 w 749"/>
                <a:gd name="T5" fmla="*/ 0 h 427"/>
                <a:gd name="T6" fmla="*/ 0 w 749"/>
                <a:gd name="T7" fmla="*/ 0 h 427"/>
                <a:gd name="T8" fmla="*/ 54 w 749"/>
                <a:gd name="T9" fmla="*/ 427 h 427"/>
                <a:gd name="T10" fmla="*/ 695 w 749"/>
                <a:gd name="T11" fmla="*/ 427 h 427"/>
                <a:gd name="T12" fmla="*/ 749 w 74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749" h="427">
                  <a:moveTo>
                    <a:pt x="749" y="0"/>
                  </a:moveTo>
                  <a:cubicBezTo>
                    <a:pt x="423" y="0"/>
                    <a:pt x="423" y="0"/>
                    <a:pt x="423" y="0"/>
                  </a:cubicBezTo>
                  <a:cubicBezTo>
                    <a:pt x="325" y="0"/>
                    <a:pt x="325" y="0"/>
                    <a:pt x="325" y="0"/>
                  </a:cubicBezTo>
                  <a:cubicBezTo>
                    <a:pt x="0" y="0"/>
                    <a:pt x="0" y="0"/>
                    <a:pt x="0" y="0"/>
                  </a:cubicBezTo>
                  <a:cubicBezTo>
                    <a:pt x="0" y="0"/>
                    <a:pt x="26" y="208"/>
                    <a:pt x="54" y="427"/>
                  </a:cubicBezTo>
                  <a:cubicBezTo>
                    <a:pt x="695" y="427"/>
                    <a:pt x="695" y="427"/>
                    <a:pt x="695" y="427"/>
                  </a:cubicBezTo>
                  <a:cubicBezTo>
                    <a:pt x="722" y="208"/>
                    <a:pt x="749" y="0"/>
                    <a:pt x="749"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12"/>
            <p:cNvSpPr>
              <a:spLocks/>
            </p:cNvSpPr>
            <p:nvPr/>
          </p:nvSpPr>
          <p:spPr bwMode="auto">
            <a:xfrm>
              <a:off x="7588251" y="3136901"/>
              <a:ext cx="1136650" cy="1100138"/>
            </a:xfrm>
            <a:custGeom>
              <a:avLst/>
              <a:gdLst>
                <a:gd name="T0" fmla="*/ 0 w 641"/>
                <a:gd name="T1" fmla="*/ 0 h 620"/>
                <a:gd name="T2" fmla="*/ 63 w 641"/>
                <a:gd name="T3" fmla="*/ 537 h 620"/>
                <a:gd name="T4" fmla="*/ 149 w 641"/>
                <a:gd name="T5" fmla="*/ 620 h 620"/>
                <a:gd name="T6" fmla="*/ 241 w 641"/>
                <a:gd name="T7" fmla="*/ 620 h 620"/>
                <a:gd name="T8" fmla="*/ 399 w 641"/>
                <a:gd name="T9" fmla="*/ 620 h 620"/>
                <a:gd name="T10" fmla="*/ 491 w 641"/>
                <a:gd name="T11" fmla="*/ 620 h 620"/>
                <a:gd name="T12" fmla="*/ 577 w 641"/>
                <a:gd name="T13" fmla="*/ 537 h 620"/>
                <a:gd name="T14" fmla="*/ 641 w 641"/>
                <a:gd name="T15" fmla="*/ 0 h 620"/>
                <a:gd name="T16" fmla="*/ 0 w 641"/>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20">
                  <a:moveTo>
                    <a:pt x="0" y="0"/>
                  </a:moveTo>
                  <a:cubicBezTo>
                    <a:pt x="29" y="249"/>
                    <a:pt x="60" y="511"/>
                    <a:pt x="63" y="537"/>
                  </a:cubicBezTo>
                  <a:cubicBezTo>
                    <a:pt x="68" y="573"/>
                    <a:pt x="87" y="620"/>
                    <a:pt x="149" y="620"/>
                  </a:cubicBezTo>
                  <a:cubicBezTo>
                    <a:pt x="170" y="620"/>
                    <a:pt x="204" y="620"/>
                    <a:pt x="241" y="620"/>
                  </a:cubicBezTo>
                  <a:cubicBezTo>
                    <a:pt x="315" y="620"/>
                    <a:pt x="399" y="620"/>
                    <a:pt x="399" y="620"/>
                  </a:cubicBezTo>
                  <a:cubicBezTo>
                    <a:pt x="436" y="620"/>
                    <a:pt x="471" y="620"/>
                    <a:pt x="491" y="620"/>
                  </a:cubicBezTo>
                  <a:cubicBezTo>
                    <a:pt x="553" y="620"/>
                    <a:pt x="572" y="573"/>
                    <a:pt x="577" y="537"/>
                  </a:cubicBezTo>
                  <a:cubicBezTo>
                    <a:pt x="580" y="511"/>
                    <a:pt x="611" y="249"/>
                    <a:pt x="641"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37" name="Freeform 13"/>
            <p:cNvSpPr>
              <a:spLocks/>
            </p:cNvSpPr>
            <p:nvPr/>
          </p:nvSpPr>
          <p:spPr bwMode="auto">
            <a:xfrm>
              <a:off x="7821613" y="1973264"/>
              <a:ext cx="668338" cy="925513"/>
            </a:xfrm>
            <a:custGeom>
              <a:avLst/>
              <a:gdLst>
                <a:gd name="T0" fmla="*/ 188 w 376"/>
                <a:gd name="T1" fmla="*/ 0 h 521"/>
                <a:gd name="T2" fmla="*/ 0 w 376"/>
                <a:gd name="T3" fmla="*/ 333 h 521"/>
                <a:gd name="T4" fmla="*/ 188 w 376"/>
                <a:gd name="T5" fmla="*/ 521 h 521"/>
                <a:gd name="T6" fmla="*/ 376 w 376"/>
                <a:gd name="T7" fmla="*/ 333 h 521"/>
                <a:gd name="T8" fmla="*/ 188 w 376"/>
                <a:gd name="T9" fmla="*/ 0 h 521"/>
              </a:gdLst>
              <a:ahLst/>
              <a:cxnLst>
                <a:cxn ang="0">
                  <a:pos x="T0" y="T1"/>
                </a:cxn>
                <a:cxn ang="0">
                  <a:pos x="T2" y="T3"/>
                </a:cxn>
                <a:cxn ang="0">
                  <a:pos x="T4" y="T5"/>
                </a:cxn>
                <a:cxn ang="0">
                  <a:pos x="T6" y="T7"/>
                </a:cxn>
                <a:cxn ang="0">
                  <a:pos x="T8" y="T9"/>
                </a:cxn>
              </a:cxnLst>
              <a:rect l="0" t="0" r="r" b="b"/>
              <a:pathLst>
                <a:path w="376" h="521">
                  <a:moveTo>
                    <a:pt x="188" y="0"/>
                  </a:moveTo>
                  <a:cubicBezTo>
                    <a:pt x="158" y="132"/>
                    <a:pt x="0" y="179"/>
                    <a:pt x="0" y="333"/>
                  </a:cubicBezTo>
                  <a:cubicBezTo>
                    <a:pt x="0" y="437"/>
                    <a:pt x="84" y="521"/>
                    <a:pt x="188" y="521"/>
                  </a:cubicBezTo>
                  <a:cubicBezTo>
                    <a:pt x="292" y="521"/>
                    <a:pt x="376" y="437"/>
                    <a:pt x="376" y="333"/>
                  </a:cubicBezTo>
                  <a:cubicBezTo>
                    <a:pt x="376" y="179"/>
                    <a:pt x="218" y="132"/>
                    <a:pt x="188" y="0"/>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 name="Freeform 14"/>
            <p:cNvSpPr>
              <a:spLocks/>
            </p:cNvSpPr>
            <p:nvPr/>
          </p:nvSpPr>
          <p:spPr bwMode="auto">
            <a:xfrm>
              <a:off x="7821613" y="1"/>
              <a:ext cx="3827463" cy="1808163"/>
            </a:xfrm>
            <a:custGeom>
              <a:avLst/>
              <a:gdLst>
                <a:gd name="T0" fmla="*/ 567 w 2157"/>
                <a:gd name="T1" fmla="*/ 0 h 1019"/>
                <a:gd name="T2" fmla="*/ 550 w 2157"/>
                <a:gd name="T3" fmla="*/ 10 h 1019"/>
                <a:gd name="T4" fmla="*/ 332 w 2157"/>
                <a:gd name="T5" fmla="*/ 312 h 1019"/>
                <a:gd name="T6" fmla="*/ 323 w 2157"/>
                <a:gd name="T7" fmla="*/ 510 h 1019"/>
                <a:gd name="T8" fmla="*/ 264 w 2157"/>
                <a:gd name="T9" fmla="*/ 520 h 1019"/>
                <a:gd name="T10" fmla="*/ 237 w 2157"/>
                <a:gd name="T11" fmla="*/ 512 h 1019"/>
                <a:gd name="T12" fmla="*/ 230 w 2157"/>
                <a:gd name="T13" fmla="*/ 540 h 1019"/>
                <a:gd name="T14" fmla="*/ 201 w 2157"/>
                <a:gd name="T15" fmla="*/ 579 h 1019"/>
                <a:gd name="T16" fmla="*/ 171 w 2157"/>
                <a:gd name="T17" fmla="*/ 571 h 1019"/>
                <a:gd name="T18" fmla="*/ 161 w 2157"/>
                <a:gd name="T19" fmla="*/ 601 h 1019"/>
                <a:gd name="T20" fmla="*/ 144 w 2157"/>
                <a:gd name="T21" fmla="*/ 612 h 1019"/>
                <a:gd name="T22" fmla="*/ 113 w 2157"/>
                <a:gd name="T23" fmla="*/ 605 h 1019"/>
                <a:gd name="T24" fmla="*/ 104 w 2157"/>
                <a:gd name="T25" fmla="*/ 635 h 1019"/>
                <a:gd name="T26" fmla="*/ 86 w 2157"/>
                <a:gd name="T27" fmla="*/ 645 h 1019"/>
                <a:gd name="T28" fmla="*/ 56 w 2157"/>
                <a:gd name="T29" fmla="*/ 638 h 1019"/>
                <a:gd name="T30" fmla="*/ 47 w 2157"/>
                <a:gd name="T31" fmla="*/ 668 h 1019"/>
                <a:gd name="T32" fmla="*/ 2 w 2157"/>
                <a:gd name="T33" fmla="*/ 693 h 1019"/>
                <a:gd name="T34" fmla="*/ 0 w 2157"/>
                <a:gd name="T35" fmla="*/ 703 h 1019"/>
                <a:gd name="T36" fmla="*/ 84 w 2157"/>
                <a:gd name="T37" fmla="*/ 850 h 1019"/>
                <a:gd name="T38" fmla="*/ 95 w 2157"/>
                <a:gd name="T39" fmla="*/ 867 h 1019"/>
                <a:gd name="T40" fmla="*/ 179 w 2157"/>
                <a:gd name="T41" fmla="*/ 1014 h 1019"/>
                <a:gd name="T42" fmla="*/ 189 w 2157"/>
                <a:gd name="T43" fmla="*/ 1017 h 1019"/>
                <a:gd name="T44" fmla="*/ 213 w 2157"/>
                <a:gd name="T45" fmla="*/ 1003 h 1019"/>
                <a:gd name="T46" fmla="*/ 214 w 2157"/>
                <a:gd name="T47" fmla="*/ 1004 h 1019"/>
                <a:gd name="T48" fmla="*/ 245 w 2157"/>
                <a:gd name="T49" fmla="*/ 1012 h 1019"/>
                <a:gd name="T50" fmla="*/ 254 w 2157"/>
                <a:gd name="T51" fmla="*/ 980 h 1019"/>
                <a:gd name="T52" fmla="*/ 253 w 2157"/>
                <a:gd name="T53" fmla="*/ 980 h 1019"/>
                <a:gd name="T54" fmla="*/ 270 w 2157"/>
                <a:gd name="T55" fmla="*/ 970 h 1019"/>
                <a:gd name="T56" fmla="*/ 271 w 2157"/>
                <a:gd name="T57" fmla="*/ 971 h 1019"/>
                <a:gd name="T58" fmla="*/ 303 w 2157"/>
                <a:gd name="T59" fmla="*/ 979 h 1019"/>
                <a:gd name="T60" fmla="*/ 311 w 2157"/>
                <a:gd name="T61" fmla="*/ 947 h 1019"/>
                <a:gd name="T62" fmla="*/ 311 w 2157"/>
                <a:gd name="T63" fmla="*/ 947 h 1019"/>
                <a:gd name="T64" fmla="*/ 328 w 2157"/>
                <a:gd name="T65" fmla="*/ 937 h 1019"/>
                <a:gd name="T66" fmla="*/ 328 w 2157"/>
                <a:gd name="T67" fmla="*/ 937 h 1019"/>
                <a:gd name="T68" fmla="*/ 360 w 2157"/>
                <a:gd name="T69" fmla="*/ 946 h 1019"/>
                <a:gd name="T70" fmla="*/ 369 w 2157"/>
                <a:gd name="T71" fmla="*/ 914 h 1019"/>
                <a:gd name="T72" fmla="*/ 368 w 2157"/>
                <a:gd name="T73" fmla="*/ 913 h 1019"/>
                <a:gd name="T74" fmla="*/ 436 w 2157"/>
                <a:gd name="T75" fmla="*/ 896 h 1019"/>
                <a:gd name="T76" fmla="*/ 463 w 2157"/>
                <a:gd name="T77" fmla="*/ 904 h 1019"/>
                <a:gd name="T78" fmla="*/ 470 w 2157"/>
                <a:gd name="T79" fmla="*/ 877 h 1019"/>
                <a:gd name="T80" fmla="*/ 508 w 2157"/>
                <a:gd name="T81" fmla="*/ 831 h 1019"/>
                <a:gd name="T82" fmla="*/ 684 w 2157"/>
                <a:gd name="T83" fmla="*/ 922 h 1019"/>
                <a:gd name="T84" fmla="*/ 1055 w 2157"/>
                <a:gd name="T85" fmla="*/ 884 h 1019"/>
                <a:gd name="T86" fmla="*/ 1406 w 2157"/>
                <a:gd name="T87" fmla="*/ 681 h 1019"/>
                <a:gd name="T88" fmla="*/ 2012 w 2157"/>
                <a:gd name="T89" fmla="*/ 332 h 1019"/>
                <a:gd name="T90" fmla="*/ 2157 w 2157"/>
                <a:gd name="T91" fmla="*/ 253 h 1019"/>
                <a:gd name="T92" fmla="*/ 2157 w 2157"/>
                <a:gd name="T93" fmla="*/ 0 h 1019"/>
                <a:gd name="T94" fmla="*/ 567 w 2157"/>
                <a:gd name="T95"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7" h="1019">
                  <a:moveTo>
                    <a:pt x="567" y="0"/>
                  </a:moveTo>
                  <a:cubicBezTo>
                    <a:pt x="561" y="3"/>
                    <a:pt x="555" y="7"/>
                    <a:pt x="550" y="10"/>
                  </a:cubicBezTo>
                  <a:cubicBezTo>
                    <a:pt x="434" y="77"/>
                    <a:pt x="356" y="181"/>
                    <a:pt x="332" y="312"/>
                  </a:cubicBezTo>
                  <a:cubicBezTo>
                    <a:pt x="308" y="443"/>
                    <a:pt x="355" y="487"/>
                    <a:pt x="323" y="510"/>
                  </a:cubicBezTo>
                  <a:cubicBezTo>
                    <a:pt x="285" y="536"/>
                    <a:pt x="273" y="536"/>
                    <a:pt x="264" y="520"/>
                  </a:cubicBezTo>
                  <a:cubicBezTo>
                    <a:pt x="255" y="505"/>
                    <a:pt x="251" y="504"/>
                    <a:pt x="237" y="512"/>
                  </a:cubicBezTo>
                  <a:cubicBezTo>
                    <a:pt x="224" y="520"/>
                    <a:pt x="219" y="522"/>
                    <a:pt x="230" y="540"/>
                  </a:cubicBezTo>
                  <a:cubicBezTo>
                    <a:pt x="240" y="558"/>
                    <a:pt x="235" y="560"/>
                    <a:pt x="201" y="579"/>
                  </a:cubicBezTo>
                  <a:cubicBezTo>
                    <a:pt x="195" y="569"/>
                    <a:pt x="181" y="565"/>
                    <a:pt x="171" y="571"/>
                  </a:cubicBezTo>
                  <a:cubicBezTo>
                    <a:pt x="160" y="578"/>
                    <a:pt x="156" y="591"/>
                    <a:pt x="161" y="601"/>
                  </a:cubicBezTo>
                  <a:cubicBezTo>
                    <a:pt x="156" y="605"/>
                    <a:pt x="150" y="608"/>
                    <a:pt x="144" y="612"/>
                  </a:cubicBezTo>
                  <a:cubicBezTo>
                    <a:pt x="137" y="602"/>
                    <a:pt x="124" y="599"/>
                    <a:pt x="113" y="605"/>
                  </a:cubicBezTo>
                  <a:cubicBezTo>
                    <a:pt x="103" y="611"/>
                    <a:pt x="99" y="624"/>
                    <a:pt x="104" y="635"/>
                  </a:cubicBezTo>
                  <a:cubicBezTo>
                    <a:pt x="98" y="638"/>
                    <a:pt x="92" y="641"/>
                    <a:pt x="86" y="645"/>
                  </a:cubicBezTo>
                  <a:cubicBezTo>
                    <a:pt x="80" y="635"/>
                    <a:pt x="66" y="632"/>
                    <a:pt x="56" y="638"/>
                  </a:cubicBezTo>
                  <a:cubicBezTo>
                    <a:pt x="45" y="644"/>
                    <a:pt x="41" y="657"/>
                    <a:pt x="47" y="668"/>
                  </a:cubicBezTo>
                  <a:cubicBezTo>
                    <a:pt x="21" y="683"/>
                    <a:pt x="2" y="693"/>
                    <a:pt x="2" y="693"/>
                  </a:cubicBezTo>
                  <a:cubicBezTo>
                    <a:pt x="0" y="703"/>
                    <a:pt x="0" y="703"/>
                    <a:pt x="0" y="703"/>
                  </a:cubicBezTo>
                  <a:cubicBezTo>
                    <a:pt x="84" y="850"/>
                    <a:pt x="84" y="850"/>
                    <a:pt x="84" y="850"/>
                  </a:cubicBezTo>
                  <a:cubicBezTo>
                    <a:pt x="95" y="867"/>
                    <a:pt x="95" y="867"/>
                    <a:pt x="95" y="867"/>
                  </a:cubicBezTo>
                  <a:cubicBezTo>
                    <a:pt x="179" y="1014"/>
                    <a:pt x="179" y="1014"/>
                    <a:pt x="179" y="1014"/>
                  </a:cubicBezTo>
                  <a:cubicBezTo>
                    <a:pt x="189" y="1017"/>
                    <a:pt x="189" y="1017"/>
                    <a:pt x="189" y="1017"/>
                  </a:cubicBezTo>
                  <a:cubicBezTo>
                    <a:pt x="189" y="1017"/>
                    <a:pt x="198" y="1011"/>
                    <a:pt x="213" y="1003"/>
                  </a:cubicBezTo>
                  <a:cubicBezTo>
                    <a:pt x="213" y="1003"/>
                    <a:pt x="213" y="1003"/>
                    <a:pt x="214" y="1004"/>
                  </a:cubicBezTo>
                  <a:cubicBezTo>
                    <a:pt x="220" y="1015"/>
                    <a:pt x="234" y="1019"/>
                    <a:pt x="245" y="1012"/>
                  </a:cubicBezTo>
                  <a:cubicBezTo>
                    <a:pt x="256" y="1006"/>
                    <a:pt x="260" y="992"/>
                    <a:pt x="254" y="980"/>
                  </a:cubicBezTo>
                  <a:cubicBezTo>
                    <a:pt x="254" y="980"/>
                    <a:pt x="253" y="980"/>
                    <a:pt x="253" y="980"/>
                  </a:cubicBezTo>
                  <a:cubicBezTo>
                    <a:pt x="259" y="976"/>
                    <a:pt x="265" y="973"/>
                    <a:pt x="270" y="970"/>
                  </a:cubicBezTo>
                  <a:cubicBezTo>
                    <a:pt x="271" y="970"/>
                    <a:pt x="271" y="970"/>
                    <a:pt x="271" y="971"/>
                  </a:cubicBezTo>
                  <a:cubicBezTo>
                    <a:pt x="277" y="982"/>
                    <a:pt x="292" y="985"/>
                    <a:pt x="303" y="979"/>
                  </a:cubicBezTo>
                  <a:cubicBezTo>
                    <a:pt x="314" y="973"/>
                    <a:pt x="318" y="958"/>
                    <a:pt x="311" y="947"/>
                  </a:cubicBezTo>
                  <a:cubicBezTo>
                    <a:pt x="311" y="947"/>
                    <a:pt x="311" y="947"/>
                    <a:pt x="311" y="947"/>
                  </a:cubicBezTo>
                  <a:cubicBezTo>
                    <a:pt x="316" y="943"/>
                    <a:pt x="322" y="940"/>
                    <a:pt x="328" y="937"/>
                  </a:cubicBezTo>
                  <a:cubicBezTo>
                    <a:pt x="328" y="937"/>
                    <a:pt x="328" y="937"/>
                    <a:pt x="328" y="937"/>
                  </a:cubicBezTo>
                  <a:cubicBezTo>
                    <a:pt x="335" y="949"/>
                    <a:pt x="349" y="952"/>
                    <a:pt x="360" y="946"/>
                  </a:cubicBezTo>
                  <a:cubicBezTo>
                    <a:pt x="371" y="940"/>
                    <a:pt x="375" y="925"/>
                    <a:pt x="369" y="914"/>
                  </a:cubicBezTo>
                  <a:cubicBezTo>
                    <a:pt x="368" y="914"/>
                    <a:pt x="368" y="914"/>
                    <a:pt x="368" y="913"/>
                  </a:cubicBezTo>
                  <a:cubicBezTo>
                    <a:pt x="420" y="883"/>
                    <a:pt x="424" y="876"/>
                    <a:pt x="436" y="896"/>
                  </a:cubicBezTo>
                  <a:cubicBezTo>
                    <a:pt x="446" y="915"/>
                    <a:pt x="450" y="911"/>
                    <a:pt x="463" y="904"/>
                  </a:cubicBezTo>
                  <a:cubicBezTo>
                    <a:pt x="477" y="896"/>
                    <a:pt x="479" y="892"/>
                    <a:pt x="470" y="877"/>
                  </a:cubicBezTo>
                  <a:cubicBezTo>
                    <a:pt x="461" y="861"/>
                    <a:pt x="466" y="850"/>
                    <a:pt x="508" y="831"/>
                  </a:cubicBezTo>
                  <a:cubicBezTo>
                    <a:pt x="544" y="815"/>
                    <a:pt x="559" y="877"/>
                    <a:pt x="684" y="922"/>
                  </a:cubicBezTo>
                  <a:cubicBezTo>
                    <a:pt x="810" y="966"/>
                    <a:pt x="939" y="951"/>
                    <a:pt x="1055" y="884"/>
                  </a:cubicBezTo>
                  <a:cubicBezTo>
                    <a:pt x="1172" y="817"/>
                    <a:pt x="1289" y="749"/>
                    <a:pt x="1406" y="681"/>
                  </a:cubicBezTo>
                  <a:cubicBezTo>
                    <a:pt x="1608" y="565"/>
                    <a:pt x="1809" y="446"/>
                    <a:pt x="2012" y="332"/>
                  </a:cubicBezTo>
                  <a:cubicBezTo>
                    <a:pt x="2059" y="305"/>
                    <a:pt x="2109" y="280"/>
                    <a:pt x="2157" y="253"/>
                  </a:cubicBezTo>
                  <a:cubicBezTo>
                    <a:pt x="2157" y="0"/>
                    <a:pt x="2157" y="0"/>
                    <a:pt x="2157" y="0"/>
                  </a:cubicBezTo>
                  <a:lnTo>
                    <a:pt x="567"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dirty="0"/>
            </a:p>
          </p:txBody>
        </p:sp>
        <p:sp>
          <p:nvSpPr>
            <p:cNvPr id="40" name="Freeform 15"/>
            <p:cNvSpPr>
              <a:spLocks/>
            </p:cNvSpPr>
            <p:nvPr/>
          </p:nvSpPr>
          <p:spPr bwMode="auto">
            <a:xfrm>
              <a:off x="8512176" y="1"/>
              <a:ext cx="3136900" cy="415925"/>
            </a:xfrm>
            <a:custGeom>
              <a:avLst/>
              <a:gdLst>
                <a:gd name="T0" fmla="*/ 246 w 1768"/>
                <a:gd name="T1" fmla="*/ 0 h 234"/>
                <a:gd name="T2" fmla="*/ 180 w 1768"/>
                <a:gd name="T3" fmla="*/ 38 h 234"/>
                <a:gd name="T4" fmla="*/ 166 w 1768"/>
                <a:gd name="T5" fmla="*/ 46 h 234"/>
                <a:gd name="T6" fmla="*/ 0 w 1768"/>
                <a:gd name="T7" fmla="*/ 234 h 234"/>
                <a:gd name="T8" fmla="*/ 1731 w 1768"/>
                <a:gd name="T9" fmla="*/ 234 h 234"/>
                <a:gd name="T10" fmla="*/ 1768 w 1768"/>
                <a:gd name="T11" fmla="*/ 210 h 234"/>
                <a:gd name="T12" fmla="*/ 1768 w 1768"/>
                <a:gd name="T13" fmla="*/ 0 h 234"/>
                <a:gd name="T14" fmla="*/ 246 w 1768"/>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4">
                  <a:moveTo>
                    <a:pt x="246" y="0"/>
                  </a:moveTo>
                  <a:cubicBezTo>
                    <a:pt x="224" y="13"/>
                    <a:pt x="202" y="26"/>
                    <a:pt x="180" y="38"/>
                  </a:cubicBezTo>
                  <a:cubicBezTo>
                    <a:pt x="175" y="41"/>
                    <a:pt x="170" y="43"/>
                    <a:pt x="166" y="46"/>
                  </a:cubicBezTo>
                  <a:cubicBezTo>
                    <a:pt x="88" y="91"/>
                    <a:pt x="32" y="155"/>
                    <a:pt x="0" y="234"/>
                  </a:cubicBezTo>
                  <a:cubicBezTo>
                    <a:pt x="1731" y="234"/>
                    <a:pt x="1731" y="234"/>
                    <a:pt x="1731" y="234"/>
                  </a:cubicBezTo>
                  <a:cubicBezTo>
                    <a:pt x="1744" y="226"/>
                    <a:pt x="1756" y="218"/>
                    <a:pt x="1768" y="210"/>
                  </a:cubicBezTo>
                  <a:cubicBezTo>
                    <a:pt x="1768" y="0"/>
                    <a:pt x="1768" y="0"/>
                    <a:pt x="1768" y="0"/>
                  </a:cubicBezTo>
                  <a:lnTo>
                    <a:pt x="24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1157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6"/>
          <p:cNvSpPr>
            <a:spLocks noChangeArrowheads="1"/>
          </p:cNvSpPr>
          <p:nvPr/>
        </p:nvSpPr>
        <p:spPr bwMode="auto">
          <a:xfrm>
            <a:off x="760414" y="1198563"/>
            <a:ext cx="4156075" cy="4157663"/>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Oval 13"/>
          <p:cNvSpPr/>
          <p:nvPr/>
        </p:nvSpPr>
        <p:spPr>
          <a:xfrm>
            <a:off x="1238252" y="1677988"/>
            <a:ext cx="3198813" cy="3198813"/>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reeform 7"/>
          <p:cNvSpPr>
            <a:spLocks/>
          </p:cNvSpPr>
          <p:nvPr/>
        </p:nvSpPr>
        <p:spPr bwMode="auto">
          <a:xfrm>
            <a:off x="1906589" y="3797301"/>
            <a:ext cx="215900" cy="366713"/>
          </a:xfrm>
          <a:custGeom>
            <a:avLst/>
            <a:gdLst>
              <a:gd name="T0" fmla="*/ 98 w 136"/>
              <a:gd name="T1" fmla="*/ 231 h 231"/>
              <a:gd name="T2" fmla="*/ 136 w 136"/>
              <a:gd name="T3" fmla="*/ 214 h 231"/>
              <a:gd name="T4" fmla="*/ 36 w 136"/>
              <a:gd name="T5" fmla="*/ 0 h 231"/>
              <a:gd name="T6" fmla="*/ 0 w 136"/>
              <a:gd name="T7" fmla="*/ 17 h 231"/>
              <a:gd name="T8" fmla="*/ 98 w 136"/>
              <a:gd name="T9" fmla="*/ 231 h 231"/>
            </a:gdLst>
            <a:ahLst/>
            <a:cxnLst>
              <a:cxn ang="0">
                <a:pos x="T0" y="T1"/>
              </a:cxn>
              <a:cxn ang="0">
                <a:pos x="T2" y="T3"/>
              </a:cxn>
              <a:cxn ang="0">
                <a:pos x="T4" y="T5"/>
              </a:cxn>
              <a:cxn ang="0">
                <a:pos x="T6" y="T7"/>
              </a:cxn>
              <a:cxn ang="0">
                <a:pos x="T8" y="T9"/>
              </a:cxn>
            </a:cxnLst>
            <a:rect l="0" t="0" r="r" b="b"/>
            <a:pathLst>
              <a:path w="136" h="231">
                <a:moveTo>
                  <a:pt x="98" y="231"/>
                </a:moveTo>
                <a:lnTo>
                  <a:pt x="136" y="214"/>
                </a:lnTo>
                <a:lnTo>
                  <a:pt x="36" y="0"/>
                </a:lnTo>
                <a:lnTo>
                  <a:pt x="0" y="17"/>
                </a:lnTo>
                <a:lnTo>
                  <a:pt x="98"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790702" y="3851276"/>
            <a:ext cx="214313" cy="366713"/>
          </a:xfrm>
          <a:custGeom>
            <a:avLst/>
            <a:gdLst>
              <a:gd name="T0" fmla="*/ 99 w 135"/>
              <a:gd name="T1" fmla="*/ 231 h 231"/>
              <a:gd name="T2" fmla="*/ 135 w 135"/>
              <a:gd name="T3" fmla="*/ 214 h 231"/>
              <a:gd name="T4" fmla="*/ 36 w 135"/>
              <a:gd name="T5" fmla="*/ 0 h 231"/>
              <a:gd name="T6" fmla="*/ 0 w 135"/>
              <a:gd name="T7" fmla="*/ 17 h 231"/>
              <a:gd name="T8" fmla="*/ 99 w 135"/>
              <a:gd name="T9" fmla="*/ 231 h 231"/>
            </a:gdLst>
            <a:ahLst/>
            <a:cxnLst>
              <a:cxn ang="0">
                <a:pos x="T0" y="T1"/>
              </a:cxn>
              <a:cxn ang="0">
                <a:pos x="T2" y="T3"/>
              </a:cxn>
              <a:cxn ang="0">
                <a:pos x="T4" y="T5"/>
              </a:cxn>
              <a:cxn ang="0">
                <a:pos x="T6" y="T7"/>
              </a:cxn>
              <a:cxn ang="0">
                <a:pos x="T8" y="T9"/>
              </a:cxn>
            </a:cxnLst>
            <a:rect l="0" t="0" r="r" b="b"/>
            <a:pathLst>
              <a:path w="135" h="231">
                <a:moveTo>
                  <a:pt x="99" y="231"/>
                </a:moveTo>
                <a:lnTo>
                  <a:pt x="135" y="214"/>
                </a:lnTo>
                <a:lnTo>
                  <a:pt x="36" y="0"/>
                </a:lnTo>
                <a:lnTo>
                  <a:pt x="0" y="17"/>
                </a:lnTo>
                <a:lnTo>
                  <a:pt x="99"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2022477" y="2882901"/>
            <a:ext cx="2073275" cy="1227138"/>
          </a:xfrm>
          <a:custGeom>
            <a:avLst/>
            <a:gdLst>
              <a:gd name="T0" fmla="*/ 1306 w 1306"/>
              <a:gd name="T1" fmla="*/ 213 h 773"/>
              <a:gd name="T2" fmla="*/ 99 w 1306"/>
              <a:gd name="T3" fmla="*/ 773 h 773"/>
              <a:gd name="T4" fmla="*/ 0 w 1306"/>
              <a:gd name="T5" fmla="*/ 559 h 773"/>
              <a:gd name="T6" fmla="*/ 1207 w 1306"/>
              <a:gd name="T7" fmla="*/ 0 h 773"/>
              <a:gd name="T8" fmla="*/ 1306 w 1306"/>
              <a:gd name="T9" fmla="*/ 213 h 773"/>
            </a:gdLst>
            <a:ahLst/>
            <a:cxnLst>
              <a:cxn ang="0">
                <a:pos x="T0" y="T1"/>
              </a:cxn>
              <a:cxn ang="0">
                <a:pos x="T2" y="T3"/>
              </a:cxn>
              <a:cxn ang="0">
                <a:pos x="T4" y="T5"/>
              </a:cxn>
              <a:cxn ang="0">
                <a:pos x="T6" y="T7"/>
              </a:cxn>
              <a:cxn ang="0">
                <a:pos x="T8" y="T9"/>
              </a:cxn>
            </a:cxnLst>
            <a:rect l="0" t="0" r="r" b="b"/>
            <a:pathLst>
              <a:path w="1306" h="773">
                <a:moveTo>
                  <a:pt x="1306" y="213"/>
                </a:moveTo>
                <a:lnTo>
                  <a:pt x="99" y="773"/>
                </a:lnTo>
                <a:lnTo>
                  <a:pt x="0" y="559"/>
                </a:lnTo>
                <a:lnTo>
                  <a:pt x="1207" y="0"/>
                </a:lnTo>
                <a:lnTo>
                  <a:pt x="1306" y="2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427164" y="1917701"/>
            <a:ext cx="1903413" cy="1901825"/>
          </a:xfrm>
          <a:custGeom>
            <a:avLst/>
            <a:gdLst>
              <a:gd name="T0" fmla="*/ 561 w 1057"/>
              <a:gd name="T1" fmla="*/ 151 h 1056"/>
              <a:gd name="T2" fmla="*/ 961 w 1057"/>
              <a:gd name="T3" fmla="*/ 190 h 1056"/>
              <a:gd name="T4" fmla="*/ 690 w 1057"/>
              <a:gd name="T5" fmla="*/ 545 h 1056"/>
              <a:gd name="T6" fmla="*/ 284 w 1057"/>
              <a:gd name="T7" fmla="*/ 1010 h 1056"/>
              <a:gd name="T8" fmla="*/ 186 w 1057"/>
              <a:gd name="T9" fmla="*/ 1056 h 1056"/>
              <a:gd name="T10" fmla="*/ 562 w 1057"/>
              <a:gd name="T11" fmla="*/ 563 h 1056"/>
              <a:gd name="T12" fmla="*/ 836 w 1057"/>
              <a:gd name="T13" fmla="*/ 234 h 1056"/>
              <a:gd name="T14" fmla="*/ 561 w 1057"/>
              <a:gd name="T15" fmla="*/ 151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056">
                <a:moveTo>
                  <a:pt x="561" y="151"/>
                </a:moveTo>
                <a:cubicBezTo>
                  <a:pt x="561" y="151"/>
                  <a:pt x="870" y="0"/>
                  <a:pt x="961" y="190"/>
                </a:cubicBezTo>
                <a:cubicBezTo>
                  <a:pt x="1057" y="393"/>
                  <a:pt x="690" y="545"/>
                  <a:pt x="690" y="545"/>
                </a:cubicBezTo>
                <a:cubicBezTo>
                  <a:pt x="117" y="733"/>
                  <a:pt x="284" y="1010"/>
                  <a:pt x="284" y="1010"/>
                </a:cubicBezTo>
                <a:cubicBezTo>
                  <a:pt x="186" y="1056"/>
                  <a:pt x="186" y="1056"/>
                  <a:pt x="186" y="1056"/>
                </a:cubicBezTo>
                <a:cubicBezTo>
                  <a:pt x="186" y="1056"/>
                  <a:pt x="0" y="824"/>
                  <a:pt x="562" y="563"/>
                </a:cubicBezTo>
                <a:cubicBezTo>
                  <a:pt x="590" y="551"/>
                  <a:pt x="927" y="429"/>
                  <a:pt x="836" y="234"/>
                </a:cubicBezTo>
                <a:cubicBezTo>
                  <a:pt x="771" y="92"/>
                  <a:pt x="561" y="151"/>
                  <a:pt x="561" y="15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1949452" y="1677988"/>
            <a:ext cx="2487613" cy="2489200"/>
          </a:xfrm>
          <a:custGeom>
            <a:avLst/>
            <a:gdLst>
              <a:gd name="T0" fmla="*/ 0 w 1381"/>
              <a:gd name="T1" fmla="*/ 244 h 1382"/>
              <a:gd name="T2" fmla="*/ 1137 w 1381"/>
              <a:gd name="T3" fmla="*/ 1382 h 1382"/>
              <a:gd name="T4" fmla="*/ 1067 w 1381"/>
              <a:gd name="T5" fmla="*/ 315 h 1382"/>
              <a:gd name="T6" fmla="*/ 0 w 1381"/>
              <a:gd name="T7" fmla="*/ 244 h 1382"/>
            </a:gdLst>
            <a:ahLst/>
            <a:cxnLst>
              <a:cxn ang="0">
                <a:pos x="T0" y="T1"/>
              </a:cxn>
              <a:cxn ang="0">
                <a:pos x="T2" y="T3"/>
              </a:cxn>
              <a:cxn ang="0">
                <a:pos x="T4" y="T5"/>
              </a:cxn>
              <a:cxn ang="0">
                <a:pos x="T6" y="T7"/>
              </a:cxn>
            </a:cxnLst>
            <a:rect l="0" t="0" r="r" b="b"/>
            <a:pathLst>
              <a:path w="1381" h="1382">
                <a:moveTo>
                  <a:pt x="0" y="244"/>
                </a:moveTo>
                <a:cubicBezTo>
                  <a:pt x="1137" y="1382"/>
                  <a:pt x="1137" y="1382"/>
                  <a:pt x="1137" y="1382"/>
                </a:cubicBezTo>
                <a:cubicBezTo>
                  <a:pt x="1381" y="1064"/>
                  <a:pt x="1358" y="606"/>
                  <a:pt x="1067" y="315"/>
                </a:cubicBezTo>
                <a:cubicBezTo>
                  <a:pt x="776" y="23"/>
                  <a:pt x="318" y="0"/>
                  <a:pt x="0" y="244"/>
                </a:cubicBez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238252" y="2389188"/>
            <a:ext cx="2489200" cy="2487613"/>
          </a:xfrm>
          <a:custGeom>
            <a:avLst/>
            <a:gdLst>
              <a:gd name="T0" fmla="*/ 244 w 1382"/>
              <a:gd name="T1" fmla="*/ 0 h 1381"/>
              <a:gd name="T2" fmla="*/ 315 w 1382"/>
              <a:gd name="T3" fmla="*/ 1067 h 1381"/>
              <a:gd name="T4" fmla="*/ 1382 w 1382"/>
              <a:gd name="T5" fmla="*/ 1137 h 1381"/>
              <a:gd name="T6" fmla="*/ 244 w 1382"/>
              <a:gd name="T7" fmla="*/ 0 h 1381"/>
            </a:gdLst>
            <a:ahLst/>
            <a:cxnLst>
              <a:cxn ang="0">
                <a:pos x="T0" y="T1"/>
              </a:cxn>
              <a:cxn ang="0">
                <a:pos x="T2" y="T3"/>
              </a:cxn>
              <a:cxn ang="0">
                <a:pos x="T4" y="T5"/>
              </a:cxn>
              <a:cxn ang="0">
                <a:pos x="T6" y="T7"/>
              </a:cxn>
            </a:cxnLst>
            <a:rect l="0" t="0" r="r" b="b"/>
            <a:pathLst>
              <a:path w="1382" h="1381">
                <a:moveTo>
                  <a:pt x="244" y="0"/>
                </a:moveTo>
                <a:cubicBezTo>
                  <a:pt x="0" y="318"/>
                  <a:pt x="23" y="775"/>
                  <a:pt x="315" y="1067"/>
                </a:cubicBezTo>
                <a:cubicBezTo>
                  <a:pt x="606" y="1358"/>
                  <a:pt x="1064" y="1381"/>
                  <a:pt x="1382" y="1137"/>
                </a:cubicBezTo>
                <a:lnTo>
                  <a:pt x="244" y="0"/>
                </a:ln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noEditPoints="1"/>
          </p:cNvSpPr>
          <p:nvPr/>
        </p:nvSpPr>
        <p:spPr bwMode="auto">
          <a:xfrm>
            <a:off x="812802" y="1252538"/>
            <a:ext cx="4051300" cy="4051300"/>
          </a:xfrm>
          <a:custGeom>
            <a:avLst/>
            <a:gdLst>
              <a:gd name="T0" fmla="*/ 400 w 2249"/>
              <a:gd name="T1" fmla="*/ 400 h 2249"/>
              <a:gd name="T2" fmla="*/ 400 w 2249"/>
              <a:gd name="T3" fmla="*/ 1849 h 2249"/>
              <a:gd name="T4" fmla="*/ 1849 w 2249"/>
              <a:gd name="T5" fmla="*/ 1849 h 2249"/>
              <a:gd name="T6" fmla="*/ 1849 w 2249"/>
              <a:gd name="T7" fmla="*/ 400 h 2249"/>
              <a:gd name="T8" fmla="*/ 400 w 2249"/>
              <a:gd name="T9" fmla="*/ 400 h 2249"/>
              <a:gd name="T10" fmla="*/ 551 w 2249"/>
              <a:gd name="T11" fmla="*/ 1698 h 2249"/>
              <a:gd name="T12" fmla="*/ 480 w 2249"/>
              <a:gd name="T13" fmla="*/ 631 h 2249"/>
              <a:gd name="T14" fmla="*/ 1618 w 2249"/>
              <a:gd name="T15" fmla="*/ 1768 h 2249"/>
              <a:gd name="T16" fmla="*/ 551 w 2249"/>
              <a:gd name="T17" fmla="*/ 1698 h 2249"/>
              <a:gd name="T18" fmla="*/ 1768 w 2249"/>
              <a:gd name="T19" fmla="*/ 1618 h 2249"/>
              <a:gd name="T20" fmla="*/ 631 w 2249"/>
              <a:gd name="T21" fmla="*/ 480 h 2249"/>
              <a:gd name="T22" fmla="*/ 1698 w 2249"/>
              <a:gd name="T23" fmla="*/ 551 h 2249"/>
              <a:gd name="T24" fmla="*/ 1768 w 2249"/>
              <a:gd name="T25" fmla="*/ 161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9" h="2249">
                <a:moveTo>
                  <a:pt x="400" y="400"/>
                </a:moveTo>
                <a:cubicBezTo>
                  <a:pt x="0" y="800"/>
                  <a:pt x="0" y="1448"/>
                  <a:pt x="400" y="1849"/>
                </a:cubicBezTo>
                <a:cubicBezTo>
                  <a:pt x="800" y="2249"/>
                  <a:pt x="1449" y="2249"/>
                  <a:pt x="1849" y="1849"/>
                </a:cubicBezTo>
                <a:cubicBezTo>
                  <a:pt x="2249" y="1448"/>
                  <a:pt x="2249" y="800"/>
                  <a:pt x="1849" y="400"/>
                </a:cubicBezTo>
                <a:cubicBezTo>
                  <a:pt x="1449" y="0"/>
                  <a:pt x="800" y="0"/>
                  <a:pt x="400" y="400"/>
                </a:cubicBezTo>
                <a:close/>
                <a:moveTo>
                  <a:pt x="551" y="1698"/>
                </a:moveTo>
                <a:cubicBezTo>
                  <a:pt x="259" y="1406"/>
                  <a:pt x="236" y="949"/>
                  <a:pt x="480" y="631"/>
                </a:cubicBezTo>
                <a:cubicBezTo>
                  <a:pt x="1618" y="1768"/>
                  <a:pt x="1618" y="1768"/>
                  <a:pt x="1618" y="1768"/>
                </a:cubicBezTo>
                <a:cubicBezTo>
                  <a:pt x="1300" y="2012"/>
                  <a:pt x="842" y="1989"/>
                  <a:pt x="551" y="1698"/>
                </a:cubicBezTo>
                <a:close/>
                <a:moveTo>
                  <a:pt x="1768" y="1618"/>
                </a:moveTo>
                <a:cubicBezTo>
                  <a:pt x="631" y="480"/>
                  <a:pt x="631" y="480"/>
                  <a:pt x="631" y="480"/>
                </a:cubicBezTo>
                <a:cubicBezTo>
                  <a:pt x="949" y="236"/>
                  <a:pt x="1407" y="259"/>
                  <a:pt x="1698" y="551"/>
                </a:cubicBezTo>
                <a:cubicBezTo>
                  <a:pt x="1989" y="842"/>
                  <a:pt x="2012" y="1300"/>
                  <a:pt x="1768" y="1618"/>
                </a:cubicBezTo>
                <a:close/>
              </a:path>
            </a:pathLst>
          </a:custGeom>
          <a:solidFill>
            <a:srgbClr val="E63130"/>
          </a:solidFill>
          <a:ln w="6350" cap="flat">
            <a:solidFill>
              <a:srgbClr val="EC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a:p>
        </p:txBody>
      </p:sp>
      <p:sp>
        <p:nvSpPr>
          <p:cNvPr id="278" name="TextBox 277"/>
          <p:cNvSpPr txBox="1"/>
          <p:nvPr/>
        </p:nvSpPr>
        <p:spPr>
          <a:xfrm>
            <a:off x="5448300" y="2108925"/>
            <a:ext cx="4904740" cy="1754326"/>
          </a:xfrm>
          <a:prstGeom prst="rect">
            <a:avLst/>
          </a:prstGeom>
          <a:noFill/>
        </p:spPr>
        <p:txBody>
          <a:bodyPr wrap="square" rtlCol="0">
            <a:spAutoFit/>
          </a:bodyPr>
          <a:lstStyle/>
          <a:p>
            <a:r>
              <a:rPr lang="sl-SI" sz="5400" dirty="0">
                <a:solidFill>
                  <a:srgbClr val="E63130"/>
                </a:solidFill>
                <a:latin typeface="Arial" panose="020B0604020202020204" pitchFamily="34" charset="0"/>
                <a:cs typeface="Arial" panose="020B0604020202020204" pitchFamily="34" charset="0"/>
              </a:rPr>
              <a:t>NE</a:t>
            </a:r>
            <a:br>
              <a:rPr lang="nl-BE" sz="5400" dirty="0">
                <a:solidFill>
                  <a:srgbClr val="E63130"/>
                </a:solidFill>
                <a:latin typeface="Arial" panose="020B0604020202020204" pitchFamily="34" charset="0"/>
                <a:cs typeface="Arial" panose="020B0604020202020204" pitchFamily="34" charset="0"/>
              </a:rPr>
            </a:br>
            <a:r>
              <a:rPr lang="sl-SI" sz="5400" dirty="0">
                <a:solidFill>
                  <a:schemeClr val="bg1">
                    <a:lumMod val="65000"/>
                  </a:schemeClr>
                </a:solidFill>
                <a:latin typeface="Arial" panose="020B0604020202020204" pitchFamily="34" charset="0"/>
                <a:cs typeface="Arial" panose="020B0604020202020204" pitchFamily="34" charset="0"/>
              </a:rPr>
              <a:t>kadi</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39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673482"/>
            <a:ext cx="9144000" cy="2060568"/>
          </a:xfrm>
          <a:prstGeom prst="rect">
            <a:avLst/>
          </a:prstGeom>
          <a:solidFill>
            <a:schemeClr val="bg1">
              <a:lumMod val="8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57200" y="487453"/>
            <a:ext cx="5076825" cy="4154984"/>
          </a:xfrm>
          <a:prstGeom prst="rect">
            <a:avLst/>
          </a:prstGeom>
          <a:noFill/>
        </p:spPr>
        <p:txBody>
          <a:bodyPr wrap="square" rtlCol="0">
            <a:spAutoFit/>
          </a:bodyPr>
          <a:lstStyle/>
          <a:p>
            <a:pPr algn="ctr"/>
            <a:r>
              <a:rPr lang="sl-SI" sz="4800" dirty="0">
                <a:solidFill>
                  <a:srgbClr val="E63130"/>
                </a:solidFill>
                <a:latin typeface="Arial" panose="020B0604020202020204" pitchFamily="34" charset="0"/>
                <a:cs typeface="Arial" panose="020B0604020202020204" pitchFamily="34" charset="0"/>
              </a:rPr>
              <a:t>NE jemlji</a:t>
            </a:r>
            <a:br>
              <a:rPr lang="nl-BE" sz="4800" dirty="0">
                <a:solidFill>
                  <a:srgbClr val="E63130"/>
                </a:solidFill>
                <a:latin typeface="Arial" panose="020B0604020202020204" pitchFamily="34" charset="0"/>
                <a:cs typeface="Arial" panose="020B0604020202020204" pitchFamily="34" charset="0"/>
              </a:rPr>
            </a:br>
            <a:r>
              <a:rPr lang="sl-SI" sz="4800" dirty="0">
                <a:solidFill>
                  <a:schemeClr val="bg1">
                    <a:lumMod val="65000"/>
                  </a:schemeClr>
                </a:solidFill>
                <a:latin typeface="Arial" panose="020B0604020202020204" pitchFamily="34" charset="0"/>
                <a:cs typeface="Arial" panose="020B0604020202020204" pitchFamily="34" charset="0"/>
              </a:rPr>
              <a:t>protibolečinskih zdravil, ki jih dobiš v lekarni </a:t>
            </a:r>
          </a:p>
          <a:p>
            <a:pPr algn="ctr"/>
            <a:endParaRPr lang="sl-SI" sz="2000" dirty="0">
              <a:solidFill>
                <a:schemeClr val="bg1">
                  <a:lumMod val="65000"/>
                </a:schemeClr>
              </a:solidFill>
              <a:latin typeface="Arial" panose="020B0604020202020204" pitchFamily="34" charset="0"/>
              <a:cs typeface="Arial" panose="020B0604020202020204" pitchFamily="34" charset="0"/>
            </a:endParaRPr>
          </a:p>
          <a:p>
            <a:pPr algn="ctr"/>
            <a:r>
              <a:rPr lang="sl-SI" sz="4800" dirty="0">
                <a:solidFill>
                  <a:schemeClr val="bg1">
                    <a:lumMod val="50000"/>
                  </a:schemeClr>
                </a:solidFill>
                <a:latin typeface="Arial" panose="020B0604020202020204" pitchFamily="34" charset="0"/>
                <a:cs typeface="Arial" panose="020B0604020202020204" pitchFamily="34" charset="0"/>
              </a:rPr>
              <a:t>brez recepta</a:t>
            </a:r>
            <a:endParaRPr lang="nl-BE" sz="4800" dirty="0">
              <a:solidFill>
                <a:schemeClr val="bg1">
                  <a:lumMod val="50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rot="1308558">
            <a:off x="5141913" y="100678"/>
            <a:ext cx="5032376" cy="6867525"/>
            <a:chOff x="3101" y="130"/>
            <a:chExt cx="3170" cy="4326"/>
          </a:xfrm>
        </p:grpSpPr>
        <p:sp>
          <p:nvSpPr>
            <p:cNvPr id="5" name="Freeform 5"/>
            <p:cNvSpPr>
              <a:spLocks/>
            </p:cNvSpPr>
            <p:nvPr/>
          </p:nvSpPr>
          <p:spPr bwMode="auto">
            <a:xfrm>
              <a:off x="4179" y="1498"/>
              <a:ext cx="383" cy="177"/>
            </a:xfrm>
            <a:custGeom>
              <a:avLst/>
              <a:gdLst>
                <a:gd name="T0" fmla="*/ 747 w 1495"/>
                <a:gd name="T1" fmla="*/ 691 h 691"/>
                <a:gd name="T2" fmla="*/ 1495 w 1495"/>
                <a:gd name="T3" fmla="*/ 0 h 691"/>
                <a:gd name="T4" fmla="*/ 0 w 1495"/>
                <a:gd name="T5" fmla="*/ 0 h 691"/>
                <a:gd name="T6" fmla="*/ 747 w 1495"/>
                <a:gd name="T7" fmla="*/ 691 h 691"/>
              </a:gdLst>
              <a:ahLst/>
              <a:cxnLst>
                <a:cxn ang="0">
                  <a:pos x="T0" y="T1"/>
                </a:cxn>
                <a:cxn ang="0">
                  <a:pos x="T2" y="T3"/>
                </a:cxn>
                <a:cxn ang="0">
                  <a:pos x="T4" y="T5"/>
                </a:cxn>
                <a:cxn ang="0">
                  <a:pos x="T6" y="T7"/>
                </a:cxn>
              </a:cxnLst>
              <a:rect l="0" t="0" r="r" b="b"/>
              <a:pathLst>
                <a:path w="1495" h="691">
                  <a:moveTo>
                    <a:pt x="747" y="691"/>
                  </a:moveTo>
                  <a:cubicBezTo>
                    <a:pt x="1142" y="691"/>
                    <a:pt x="1465" y="387"/>
                    <a:pt x="1495" y="0"/>
                  </a:cubicBezTo>
                  <a:cubicBezTo>
                    <a:pt x="0" y="0"/>
                    <a:pt x="0" y="0"/>
                    <a:pt x="0" y="0"/>
                  </a:cubicBezTo>
                  <a:cubicBezTo>
                    <a:pt x="30" y="387"/>
                    <a:pt x="353" y="691"/>
                    <a:pt x="747" y="691"/>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p:cNvSpPr>
            <p:nvPr/>
          </p:nvSpPr>
          <p:spPr bwMode="auto">
            <a:xfrm>
              <a:off x="4179" y="1498"/>
              <a:ext cx="383" cy="0"/>
            </a:xfrm>
            <a:custGeom>
              <a:avLst/>
              <a:gdLst>
                <a:gd name="T0" fmla="*/ 0 w 383"/>
                <a:gd name="T1" fmla="*/ 383 w 383"/>
                <a:gd name="T2" fmla="*/ 0 w 383"/>
              </a:gdLst>
              <a:ahLst/>
              <a:cxnLst>
                <a:cxn ang="0">
                  <a:pos x="T0" y="0"/>
                </a:cxn>
                <a:cxn ang="0">
                  <a:pos x="T1" y="0"/>
                </a:cxn>
                <a:cxn ang="0">
                  <a:pos x="T2" y="0"/>
                </a:cxn>
              </a:cxnLst>
              <a:rect l="0" t="0" r="r" b="b"/>
              <a:pathLst>
                <a:path w="383">
                  <a:moveTo>
                    <a:pt x="0" y="0"/>
                  </a:moveTo>
                  <a:lnTo>
                    <a:pt x="38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Line 7"/>
            <p:cNvSpPr>
              <a:spLocks noChangeShapeType="1"/>
            </p:cNvSpPr>
            <p:nvPr/>
          </p:nvSpPr>
          <p:spPr bwMode="auto">
            <a:xfrm>
              <a:off x="4179" y="1498"/>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8"/>
            <p:cNvSpPr>
              <a:spLocks/>
            </p:cNvSpPr>
            <p:nvPr/>
          </p:nvSpPr>
          <p:spPr bwMode="auto">
            <a:xfrm>
              <a:off x="4179" y="1469"/>
              <a:ext cx="383" cy="0"/>
            </a:xfrm>
            <a:custGeom>
              <a:avLst/>
              <a:gdLst>
                <a:gd name="T0" fmla="*/ 383 w 383"/>
                <a:gd name="T1" fmla="*/ 0 w 383"/>
                <a:gd name="T2" fmla="*/ 383 w 383"/>
              </a:gdLst>
              <a:ahLst/>
              <a:cxnLst>
                <a:cxn ang="0">
                  <a:pos x="T0" y="0"/>
                </a:cxn>
                <a:cxn ang="0">
                  <a:pos x="T1" y="0"/>
                </a:cxn>
                <a:cxn ang="0">
                  <a:pos x="T2" y="0"/>
                </a:cxn>
              </a:cxnLst>
              <a:rect l="0" t="0" r="r" b="b"/>
              <a:pathLst>
                <a:path w="383">
                  <a:moveTo>
                    <a:pt x="383" y="0"/>
                  </a:moveTo>
                  <a:lnTo>
                    <a:pt x="0" y="0"/>
                  </a:lnTo>
                  <a:lnTo>
                    <a:pt x="3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Line 9"/>
            <p:cNvSpPr>
              <a:spLocks noChangeShapeType="1"/>
            </p:cNvSpPr>
            <p:nvPr/>
          </p:nvSpPr>
          <p:spPr bwMode="auto">
            <a:xfrm flipH="1">
              <a:off x="4179" y="1469"/>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0"/>
            <p:cNvSpPr>
              <a:spLocks/>
            </p:cNvSpPr>
            <p:nvPr/>
          </p:nvSpPr>
          <p:spPr bwMode="auto">
            <a:xfrm>
              <a:off x="4179" y="1291"/>
              <a:ext cx="383" cy="178"/>
            </a:xfrm>
            <a:custGeom>
              <a:avLst/>
              <a:gdLst>
                <a:gd name="T0" fmla="*/ 747 w 1495"/>
                <a:gd name="T1" fmla="*/ 0 h 695"/>
                <a:gd name="T2" fmla="*/ 0 w 1495"/>
                <a:gd name="T3" fmla="*/ 695 h 695"/>
                <a:gd name="T4" fmla="*/ 1495 w 1495"/>
                <a:gd name="T5" fmla="*/ 695 h 695"/>
                <a:gd name="T6" fmla="*/ 747 w 1495"/>
                <a:gd name="T7" fmla="*/ 0 h 695"/>
              </a:gdLst>
              <a:ahLst/>
              <a:cxnLst>
                <a:cxn ang="0">
                  <a:pos x="T0" y="T1"/>
                </a:cxn>
                <a:cxn ang="0">
                  <a:pos x="T2" y="T3"/>
                </a:cxn>
                <a:cxn ang="0">
                  <a:pos x="T4" y="T5"/>
                </a:cxn>
                <a:cxn ang="0">
                  <a:pos x="T6" y="T7"/>
                </a:cxn>
              </a:cxnLst>
              <a:rect l="0" t="0" r="r" b="b"/>
              <a:pathLst>
                <a:path w="1495" h="695">
                  <a:moveTo>
                    <a:pt x="747" y="0"/>
                  </a:moveTo>
                  <a:cubicBezTo>
                    <a:pt x="352" y="0"/>
                    <a:pt x="28" y="306"/>
                    <a:pt x="0" y="695"/>
                  </a:cubicBezTo>
                  <a:cubicBezTo>
                    <a:pt x="1495" y="695"/>
                    <a:pt x="1495" y="695"/>
                    <a:pt x="1495" y="695"/>
                  </a:cubicBezTo>
                  <a:cubicBezTo>
                    <a:pt x="1467" y="306"/>
                    <a:pt x="1143" y="0"/>
                    <a:pt x="747"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1"/>
            <p:cNvSpPr>
              <a:spLocks/>
            </p:cNvSpPr>
            <p:nvPr/>
          </p:nvSpPr>
          <p:spPr bwMode="auto">
            <a:xfrm>
              <a:off x="5024" y="1391"/>
              <a:ext cx="243" cy="243"/>
            </a:xfrm>
            <a:custGeom>
              <a:avLst/>
              <a:gdLst>
                <a:gd name="T0" fmla="*/ 212 w 950"/>
                <a:gd name="T1" fmla="*/ 212 h 950"/>
                <a:gd name="T2" fmla="*/ 183 w 950"/>
                <a:gd name="T3" fmla="*/ 950 h 950"/>
                <a:gd name="T4" fmla="*/ 950 w 950"/>
                <a:gd name="T5" fmla="*/ 184 h 950"/>
                <a:gd name="T6" fmla="*/ 212 w 950"/>
                <a:gd name="T7" fmla="*/ 212 h 950"/>
              </a:gdLst>
              <a:ahLst/>
              <a:cxnLst>
                <a:cxn ang="0">
                  <a:pos x="T0" y="T1"/>
                </a:cxn>
                <a:cxn ang="0">
                  <a:pos x="T2" y="T3"/>
                </a:cxn>
                <a:cxn ang="0">
                  <a:pos x="T4" y="T5"/>
                </a:cxn>
                <a:cxn ang="0">
                  <a:pos x="T6" y="T7"/>
                </a:cxn>
              </a:cxnLst>
              <a:rect l="0" t="0" r="r" b="b"/>
              <a:pathLst>
                <a:path w="950" h="950">
                  <a:moveTo>
                    <a:pt x="212" y="212"/>
                  </a:moveTo>
                  <a:cubicBezTo>
                    <a:pt x="10" y="414"/>
                    <a:pt x="0" y="736"/>
                    <a:pt x="183" y="950"/>
                  </a:cubicBezTo>
                  <a:cubicBezTo>
                    <a:pt x="950" y="184"/>
                    <a:pt x="950" y="184"/>
                    <a:pt x="950" y="184"/>
                  </a:cubicBezTo>
                  <a:cubicBezTo>
                    <a:pt x="736" y="0"/>
                    <a:pt x="414" y="10"/>
                    <a:pt x="212" y="21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2"/>
            <p:cNvSpPr>
              <a:spLocks/>
            </p:cNvSpPr>
            <p:nvPr/>
          </p:nvSpPr>
          <p:spPr bwMode="auto">
            <a:xfrm>
              <a:off x="5070" y="1438"/>
              <a:ext cx="197" cy="196"/>
            </a:xfrm>
            <a:custGeom>
              <a:avLst/>
              <a:gdLst>
                <a:gd name="T0" fmla="*/ 197 w 197"/>
                <a:gd name="T1" fmla="*/ 0 h 196"/>
                <a:gd name="T2" fmla="*/ 0 w 197"/>
                <a:gd name="T3" fmla="*/ 196 h 196"/>
                <a:gd name="T4" fmla="*/ 197 w 197"/>
                <a:gd name="T5" fmla="*/ 0 h 196"/>
              </a:gdLst>
              <a:ahLst/>
              <a:cxnLst>
                <a:cxn ang="0">
                  <a:pos x="T0" y="T1"/>
                </a:cxn>
                <a:cxn ang="0">
                  <a:pos x="T2" y="T3"/>
                </a:cxn>
                <a:cxn ang="0">
                  <a:pos x="T4" y="T5"/>
                </a:cxn>
              </a:cxnLst>
              <a:rect l="0" t="0" r="r" b="b"/>
              <a:pathLst>
                <a:path w="197" h="196">
                  <a:moveTo>
                    <a:pt x="197" y="0"/>
                  </a:moveTo>
                  <a:lnTo>
                    <a:pt x="0" y="196"/>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Line 13"/>
            <p:cNvSpPr>
              <a:spLocks noChangeShapeType="1"/>
            </p:cNvSpPr>
            <p:nvPr/>
          </p:nvSpPr>
          <p:spPr bwMode="auto">
            <a:xfrm flipH="1">
              <a:off x="5070" y="1438"/>
              <a:ext cx="197" cy="1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4"/>
            <p:cNvSpPr>
              <a:spLocks/>
            </p:cNvSpPr>
            <p:nvPr/>
          </p:nvSpPr>
          <p:spPr bwMode="auto">
            <a:xfrm>
              <a:off x="5085" y="1452"/>
              <a:ext cx="197" cy="197"/>
            </a:xfrm>
            <a:custGeom>
              <a:avLst/>
              <a:gdLst>
                <a:gd name="T0" fmla="*/ 0 w 197"/>
                <a:gd name="T1" fmla="*/ 197 h 197"/>
                <a:gd name="T2" fmla="*/ 197 w 197"/>
                <a:gd name="T3" fmla="*/ 0 h 197"/>
                <a:gd name="T4" fmla="*/ 0 w 197"/>
                <a:gd name="T5" fmla="*/ 197 h 197"/>
              </a:gdLst>
              <a:ahLst/>
              <a:cxnLst>
                <a:cxn ang="0">
                  <a:pos x="T0" y="T1"/>
                </a:cxn>
                <a:cxn ang="0">
                  <a:pos x="T2" y="T3"/>
                </a:cxn>
                <a:cxn ang="0">
                  <a:pos x="T4" y="T5"/>
                </a:cxn>
              </a:cxnLst>
              <a:rect l="0" t="0" r="r" b="b"/>
              <a:pathLst>
                <a:path w="197" h="197">
                  <a:moveTo>
                    <a:pt x="0" y="197"/>
                  </a:moveTo>
                  <a:lnTo>
                    <a:pt x="197"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Line 15"/>
            <p:cNvSpPr>
              <a:spLocks noChangeShapeType="1"/>
            </p:cNvSpPr>
            <p:nvPr/>
          </p:nvSpPr>
          <p:spPr bwMode="auto">
            <a:xfrm flipV="1">
              <a:off x="5085" y="1452"/>
              <a:ext cx="197" cy="19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6"/>
            <p:cNvSpPr>
              <a:spLocks/>
            </p:cNvSpPr>
            <p:nvPr/>
          </p:nvSpPr>
          <p:spPr bwMode="auto">
            <a:xfrm>
              <a:off x="5085" y="1452"/>
              <a:ext cx="244" cy="244"/>
            </a:xfrm>
            <a:custGeom>
              <a:avLst/>
              <a:gdLst>
                <a:gd name="T0" fmla="*/ 740 w 952"/>
                <a:gd name="T1" fmla="*/ 740 h 952"/>
                <a:gd name="T2" fmla="*/ 767 w 952"/>
                <a:gd name="T3" fmla="*/ 0 h 952"/>
                <a:gd name="T4" fmla="*/ 0 w 952"/>
                <a:gd name="T5" fmla="*/ 767 h 952"/>
                <a:gd name="T6" fmla="*/ 740 w 952"/>
                <a:gd name="T7" fmla="*/ 740 h 952"/>
              </a:gdLst>
              <a:ahLst/>
              <a:cxnLst>
                <a:cxn ang="0">
                  <a:pos x="T0" y="T1"/>
                </a:cxn>
                <a:cxn ang="0">
                  <a:pos x="T2" y="T3"/>
                </a:cxn>
                <a:cxn ang="0">
                  <a:pos x="T4" y="T5"/>
                </a:cxn>
                <a:cxn ang="0">
                  <a:pos x="T6" y="T7"/>
                </a:cxn>
              </a:cxnLst>
              <a:rect l="0" t="0" r="r" b="b"/>
              <a:pathLst>
                <a:path w="952" h="952">
                  <a:moveTo>
                    <a:pt x="740" y="740"/>
                  </a:moveTo>
                  <a:cubicBezTo>
                    <a:pt x="943" y="537"/>
                    <a:pt x="952" y="214"/>
                    <a:pt x="767" y="0"/>
                  </a:cubicBezTo>
                  <a:cubicBezTo>
                    <a:pt x="0" y="767"/>
                    <a:pt x="0" y="767"/>
                    <a:pt x="0" y="767"/>
                  </a:cubicBezTo>
                  <a:cubicBezTo>
                    <a:pt x="214" y="952"/>
                    <a:pt x="537" y="943"/>
                    <a:pt x="740" y="74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7"/>
            <p:cNvSpPr>
              <a:spLocks/>
            </p:cNvSpPr>
            <p:nvPr/>
          </p:nvSpPr>
          <p:spPr bwMode="auto">
            <a:xfrm>
              <a:off x="5313" y="1512"/>
              <a:ext cx="166" cy="359"/>
            </a:xfrm>
            <a:custGeom>
              <a:avLst/>
              <a:gdLst>
                <a:gd name="T0" fmla="*/ 0 w 649"/>
                <a:gd name="T1" fmla="*/ 702 h 1403"/>
                <a:gd name="T2" fmla="*/ 649 w 649"/>
                <a:gd name="T3" fmla="*/ 1403 h 1403"/>
                <a:gd name="T4" fmla="*/ 649 w 649"/>
                <a:gd name="T5" fmla="*/ 0 h 1403"/>
                <a:gd name="T6" fmla="*/ 0 w 649"/>
                <a:gd name="T7" fmla="*/ 702 h 1403"/>
              </a:gdLst>
              <a:ahLst/>
              <a:cxnLst>
                <a:cxn ang="0">
                  <a:pos x="T0" y="T1"/>
                </a:cxn>
                <a:cxn ang="0">
                  <a:pos x="T2" y="T3"/>
                </a:cxn>
                <a:cxn ang="0">
                  <a:pos x="T4" y="T5"/>
                </a:cxn>
                <a:cxn ang="0">
                  <a:pos x="T6" y="T7"/>
                </a:cxn>
              </a:cxnLst>
              <a:rect l="0" t="0" r="r" b="b"/>
              <a:pathLst>
                <a:path w="649" h="1403">
                  <a:moveTo>
                    <a:pt x="0" y="702"/>
                  </a:moveTo>
                  <a:cubicBezTo>
                    <a:pt x="0" y="1072"/>
                    <a:pt x="286" y="1375"/>
                    <a:pt x="649" y="1403"/>
                  </a:cubicBezTo>
                  <a:cubicBezTo>
                    <a:pt x="649" y="0"/>
                    <a:pt x="649" y="0"/>
                    <a:pt x="649" y="0"/>
                  </a:cubicBezTo>
                  <a:cubicBezTo>
                    <a:pt x="286" y="28"/>
                    <a:pt x="0" y="332"/>
                    <a:pt x="0"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8"/>
            <p:cNvSpPr>
              <a:spLocks/>
            </p:cNvSpPr>
            <p:nvPr/>
          </p:nvSpPr>
          <p:spPr bwMode="auto">
            <a:xfrm>
              <a:off x="5479" y="1512"/>
              <a:ext cx="0" cy="359"/>
            </a:xfrm>
            <a:custGeom>
              <a:avLst/>
              <a:gdLst>
                <a:gd name="T0" fmla="*/ 0 h 359"/>
                <a:gd name="T1" fmla="*/ 359 h 359"/>
                <a:gd name="T2" fmla="*/ 0 h 359"/>
              </a:gdLst>
              <a:ahLst/>
              <a:cxnLst>
                <a:cxn ang="0">
                  <a:pos x="0" y="T0"/>
                </a:cxn>
                <a:cxn ang="0">
                  <a:pos x="0" y="T1"/>
                </a:cxn>
                <a:cxn ang="0">
                  <a:pos x="0" y="T2"/>
                </a:cxn>
              </a:cxnLst>
              <a:rect l="0" t="0" r="r" b="b"/>
              <a:pathLst>
                <a:path h="359">
                  <a:moveTo>
                    <a:pt x="0" y="0"/>
                  </a:moveTo>
                  <a:lnTo>
                    <a:pt x="0" y="3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Line 19"/>
            <p:cNvSpPr>
              <a:spLocks noChangeShapeType="1"/>
            </p:cNvSpPr>
            <p:nvPr/>
          </p:nvSpPr>
          <p:spPr bwMode="auto">
            <a:xfrm>
              <a:off x="5479"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0"/>
            <p:cNvSpPr>
              <a:spLocks/>
            </p:cNvSpPr>
            <p:nvPr/>
          </p:nvSpPr>
          <p:spPr bwMode="auto">
            <a:xfrm>
              <a:off x="5506" y="1512"/>
              <a:ext cx="0" cy="359"/>
            </a:xfrm>
            <a:custGeom>
              <a:avLst/>
              <a:gdLst>
                <a:gd name="T0" fmla="*/ 359 h 359"/>
                <a:gd name="T1" fmla="*/ 0 h 359"/>
                <a:gd name="T2" fmla="*/ 359 h 359"/>
              </a:gdLst>
              <a:ahLst/>
              <a:cxnLst>
                <a:cxn ang="0">
                  <a:pos x="0" y="T0"/>
                </a:cxn>
                <a:cxn ang="0">
                  <a:pos x="0" y="T1"/>
                </a:cxn>
                <a:cxn ang="0">
                  <a:pos x="0" y="T2"/>
                </a:cxn>
              </a:cxnLst>
              <a:rect l="0" t="0" r="r" b="b"/>
              <a:pathLst>
                <a:path h="359">
                  <a:moveTo>
                    <a:pt x="0" y="359"/>
                  </a:moveTo>
                  <a:lnTo>
                    <a:pt x="0" y="0"/>
                  </a:lnTo>
                  <a:lnTo>
                    <a:pt x="0"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Line 21"/>
            <p:cNvSpPr>
              <a:spLocks noChangeShapeType="1"/>
            </p:cNvSpPr>
            <p:nvPr/>
          </p:nvSpPr>
          <p:spPr bwMode="auto">
            <a:xfrm flipV="1">
              <a:off x="5506"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2"/>
            <p:cNvSpPr>
              <a:spLocks/>
            </p:cNvSpPr>
            <p:nvPr/>
          </p:nvSpPr>
          <p:spPr bwMode="auto">
            <a:xfrm>
              <a:off x="5506" y="1512"/>
              <a:ext cx="167" cy="359"/>
            </a:xfrm>
            <a:custGeom>
              <a:avLst/>
              <a:gdLst>
                <a:gd name="T0" fmla="*/ 652 w 652"/>
                <a:gd name="T1" fmla="*/ 702 h 1403"/>
                <a:gd name="T2" fmla="*/ 0 w 652"/>
                <a:gd name="T3" fmla="*/ 0 h 1403"/>
                <a:gd name="T4" fmla="*/ 0 w 652"/>
                <a:gd name="T5" fmla="*/ 1403 h 1403"/>
                <a:gd name="T6" fmla="*/ 652 w 652"/>
                <a:gd name="T7" fmla="*/ 702 h 1403"/>
              </a:gdLst>
              <a:ahLst/>
              <a:cxnLst>
                <a:cxn ang="0">
                  <a:pos x="T0" y="T1"/>
                </a:cxn>
                <a:cxn ang="0">
                  <a:pos x="T2" y="T3"/>
                </a:cxn>
                <a:cxn ang="0">
                  <a:pos x="T4" y="T5"/>
                </a:cxn>
                <a:cxn ang="0">
                  <a:pos x="T6" y="T7"/>
                </a:cxn>
              </a:cxnLst>
              <a:rect l="0" t="0" r="r" b="b"/>
              <a:pathLst>
                <a:path w="652" h="1403">
                  <a:moveTo>
                    <a:pt x="652" y="702"/>
                  </a:moveTo>
                  <a:cubicBezTo>
                    <a:pt x="652" y="331"/>
                    <a:pt x="365" y="27"/>
                    <a:pt x="0" y="0"/>
                  </a:cubicBezTo>
                  <a:cubicBezTo>
                    <a:pt x="0" y="1403"/>
                    <a:pt x="0" y="1403"/>
                    <a:pt x="0" y="1403"/>
                  </a:cubicBezTo>
                  <a:cubicBezTo>
                    <a:pt x="365" y="1377"/>
                    <a:pt x="652" y="1073"/>
                    <a:pt x="652"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23"/>
            <p:cNvSpPr>
              <a:spLocks/>
            </p:cNvSpPr>
            <p:nvPr/>
          </p:nvSpPr>
          <p:spPr bwMode="auto">
            <a:xfrm>
              <a:off x="5159" y="1796"/>
              <a:ext cx="121" cy="263"/>
            </a:xfrm>
            <a:custGeom>
              <a:avLst/>
              <a:gdLst>
                <a:gd name="T0" fmla="*/ 0 w 474"/>
                <a:gd name="T1" fmla="*/ 513 h 1025"/>
                <a:gd name="T2" fmla="*/ 474 w 474"/>
                <a:gd name="T3" fmla="*/ 1025 h 1025"/>
                <a:gd name="T4" fmla="*/ 474 w 474"/>
                <a:gd name="T5" fmla="*/ 0 h 1025"/>
                <a:gd name="T6" fmla="*/ 0 w 474"/>
                <a:gd name="T7" fmla="*/ 513 h 1025"/>
              </a:gdLst>
              <a:ahLst/>
              <a:cxnLst>
                <a:cxn ang="0">
                  <a:pos x="T0" y="T1"/>
                </a:cxn>
                <a:cxn ang="0">
                  <a:pos x="T2" y="T3"/>
                </a:cxn>
                <a:cxn ang="0">
                  <a:pos x="T4" y="T5"/>
                </a:cxn>
                <a:cxn ang="0">
                  <a:pos x="T6" y="T7"/>
                </a:cxn>
              </a:cxnLst>
              <a:rect l="0" t="0" r="r" b="b"/>
              <a:pathLst>
                <a:path w="474" h="1025">
                  <a:moveTo>
                    <a:pt x="0" y="513"/>
                  </a:moveTo>
                  <a:cubicBezTo>
                    <a:pt x="0" y="783"/>
                    <a:pt x="209" y="1005"/>
                    <a:pt x="474" y="1025"/>
                  </a:cubicBezTo>
                  <a:cubicBezTo>
                    <a:pt x="474" y="0"/>
                    <a:pt x="474" y="0"/>
                    <a:pt x="474" y="0"/>
                  </a:cubicBezTo>
                  <a:cubicBezTo>
                    <a:pt x="209" y="21"/>
                    <a:pt x="0" y="242"/>
                    <a:pt x="0"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4"/>
            <p:cNvSpPr>
              <a:spLocks/>
            </p:cNvSpPr>
            <p:nvPr/>
          </p:nvSpPr>
          <p:spPr bwMode="auto">
            <a:xfrm>
              <a:off x="5280" y="1796"/>
              <a:ext cx="0" cy="263"/>
            </a:xfrm>
            <a:custGeom>
              <a:avLst/>
              <a:gdLst>
                <a:gd name="T0" fmla="*/ 0 h 263"/>
                <a:gd name="T1" fmla="*/ 263 h 263"/>
                <a:gd name="T2" fmla="*/ 0 h 263"/>
              </a:gdLst>
              <a:ahLst/>
              <a:cxnLst>
                <a:cxn ang="0">
                  <a:pos x="0" y="T0"/>
                </a:cxn>
                <a:cxn ang="0">
                  <a:pos x="0" y="T1"/>
                </a:cxn>
                <a:cxn ang="0">
                  <a:pos x="0" y="T2"/>
                </a:cxn>
              </a:cxnLst>
              <a:rect l="0" t="0" r="r" b="b"/>
              <a:pathLst>
                <a:path h="263">
                  <a:moveTo>
                    <a:pt x="0" y="0"/>
                  </a:moveTo>
                  <a:lnTo>
                    <a:pt x="0" y="2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Line 25"/>
            <p:cNvSpPr>
              <a:spLocks noChangeShapeType="1"/>
            </p:cNvSpPr>
            <p:nvPr/>
          </p:nvSpPr>
          <p:spPr bwMode="auto">
            <a:xfrm>
              <a:off x="528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6"/>
            <p:cNvSpPr>
              <a:spLocks/>
            </p:cNvSpPr>
            <p:nvPr/>
          </p:nvSpPr>
          <p:spPr bwMode="auto">
            <a:xfrm>
              <a:off x="5300" y="1796"/>
              <a:ext cx="0" cy="263"/>
            </a:xfrm>
            <a:custGeom>
              <a:avLst/>
              <a:gdLst>
                <a:gd name="T0" fmla="*/ 263 h 263"/>
                <a:gd name="T1" fmla="*/ 0 h 263"/>
                <a:gd name="T2" fmla="*/ 263 h 263"/>
              </a:gdLst>
              <a:ahLst/>
              <a:cxnLst>
                <a:cxn ang="0">
                  <a:pos x="0" y="T0"/>
                </a:cxn>
                <a:cxn ang="0">
                  <a:pos x="0" y="T1"/>
                </a:cxn>
                <a:cxn ang="0">
                  <a:pos x="0" y="T2"/>
                </a:cxn>
              </a:cxnLst>
              <a:rect l="0" t="0" r="r" b="b"/>
              <a:pathLst>
                <a:path h="263">
                  <a:moveTo>
                    <a:pt x="0" y="263"/>
                  </a:moveTo>
                  <a:lnTo>
                    <a:pt x="0" y="0"/>
                  </a:lnTo>
                  <a:lnTo>
                    <a:pt x="0"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Line 27"/>
            <p:cNvSpPr>
              <a:spLocks noChangeShapeType="1"/>
            </p:cNvSpPr>
            <p:nvPr/>
          </p:nvSpPr>
          <p:spPr bwMode="auto">
            <a:xfrm flipV="1">
              <a:off x="530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8"/>
            <p:cNvSpPr>
              <a:spLocks/>
            </p:cNvSpPr>
            <p:nvPr/>
          </p:nvSpPr>
          <p:spPr bwMode="auto">
            <a:xfrm>
              <a:off x="5300" y="1796"/>
              <a:ext cx="122" cy="263"/>
            </a:xfrm>
            <a:custGeom>
              <a:avLst/>
              <a:gdLst>
                <a:gd name="T0" fmla="*/ 476 w 476"/>
                <a:gd name="T1" fmla="*/ 513 h 1026"/>
                <a:gd name="T2" fmla="*/ 0 w 476"/>
                <a:gd name="T3" fmla="*/ 0 h 1026"/>
                <a:gd name="T4" fmla="*/ 0 w 476"/>
                <a:gd name="T5" fmla="*/ 1026 h 1026"/>
                <a:gd name="T6" fmla="*/ 476 w 476"/>
                <a:gd name="T7" fmla="*/ 513 h 1026"/>
              </a:gdLst>
              <a:ahLst/>
              <a:cxnLst>
                <a:cxn ang="0">
                  <a:pos x="T0" y="T1"/>
                </a:cxn>
                <a:cxn ang="0">
                  <a:pos x="T2" y="T3"/>
                </a:cxn>
                <a:cxn ang="0">
                  <a:pos x="T4" y="T5"/>
                </a:cxn>
                <a:cxn ang="0">
                  <a:pos x="T6" y="T7"/>
                </a:cxn>
              </a:cxnLst>
              <a:rect l="0" t="0" r="r" b="b"/>
              <a:pathLst>
                <a:path w="476" h="1026">
                  <a:moveTo>
                    <a:pt x="476" y="513"/>
                  </a:moveTo>
                  <a:cubicBezTo>
                    <a:pt x="476" y="242"/>
                    <a:pt x="266" y="20"/>
                    <a:pt x="0" y="0"/>
                  </a:cubicBezTo>
                  <a:cubicBezTo>
                    <a:pt x="0" y="1026"/>
                    <a:pt x="0" y="1026"/>
                    <a:pt x="0" y="1026"/>
                  </a:cubicBezTo>
                  <a:cubicBezTo>
                    <a:pt x="266" y="1006"/>
                    <a:pt x="476" y="784"/>
                    <a:pt x="476"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9"/>
            <p:cNvSpPr>
              <a:spLocks/>
            </p:cNvSpPr>
            <p:nvPr/>
          </p:nvSpPr>
          <p:spPr bwMode="auto">
            <a:xfrm>
              <a:off x="4812" y="1940"/>
              <a:ext cx="324" cy="325"/>
            </a:xfrm>
            <a:custGeom>
              <a:avLst/>
              <a:gdLst>
                <a:gd name="T0" fmla="*/ 282 w 1266"/>
                <a:gd name="T1" fmla="*/ 283 h 1266"/>
                <a:gd name="T2" fmla="*/ 244 w 1266"/>
                <a:gd name="T3" fmla="*/ 1266 h 1266"/>
                <a:gd name="T4" fmla="*/ 1266 w 1266"/>
                <a:gd name="T5" fmla="*/ 244 h 1266"/>
                <a:gd name="T6" fmla="*/ 282 w 1266"/>
                <a:gd name="T7" fmla="*/ 283 h 1266"/>
              </a:gdLst>
              <a:ahLst/>
              <a:cxnLst>
                <a:cxn ang="0">
                  <a:pos x="T0" y="T1"/>
                </a:cxn>
                <a:cxn ang="0">
                  <a:pos x="T2" y="T3"/>
                </a:cxn>
                <a:cxn ang="0">
                  <a:pos x="T4" y="T5"/>
                </a:cxn>
                <a:cxn ang="0">
                  <a:pos x="T6" y="T7"/>
                </a:cxn>
              </a:cxnLst>
              <a:rect l="0" t="0" r="r" b="b"/>
              <a:pathLst>
                <a:path w="1266" h="1266">
                  <a:moveTo>
                    <a:pt x="282" y="283"/>
                  </a:moveTo>
                  <a:cubicBezTo>
                    <a:pt x="13" y="552"/>
                    <a:pt x="0" y="981"/>
                    <a:pt x="244" y="1266"/>
                  </a:cubicBezTo>
                  <a:cubicBezTo>
                    <a:pt x="1266" y="244"/>
                    <a:pt x="1266" y="244"/>
                    <a:pt x="1266" y="244"/>
                  </a:cubicBezTo>
                  <a:cubicBezTo>
                    <a:pt x="981" y="0"/>
                    <a:pt x="552" y="13"/>
                    <a:pt x="282"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0"/>
            <p:cNvSpPr>
              <a:spLocks/>
            </p:cNvSpPr>
            <p:nvPr/>
          </p:nvSpPr>
          <p:spPr bwMode="auto">
            <a:xfrm>
              <a:off x="4875" y="2003"/>
              <a:ext cx="261" cy="262"/>
            </a:xfrm>
            <a:custGeom>
              <a:avLst/>
              <a:gdLst>
                <a:gd name="T0" fmla="*/ 261 w 261"/>
                <a:gd name="T1" fmla="*/ 0 h 262"/>
                <a:gd name="T2" fmla="*/ 0 w 261"/>
                <a:gd name="T3" fmla="*/ 262 h 262"/>
                <a:gd name="T4" fmla="*/ 261 w 261"/>
                <a:gd name="T5" fmla="*/ 0 h 262"/>
              </a:gdLst>
              <a:ahLst/>
              <a:cxnLst>
                <a:cxn ang="0">
                  <a:pos x="T0" y="T1"/>
                </a:cxn>
                <a:cxn ang="0">
                  <a:pos x="T2" y="T3"/>
                </a:cxn>
                <a:cxn ang="0">
                  <a:pos x="T4" y="T5"/>
                </a:cxn>
              </a:cxnLst>
              <a:rect l="0" t="0" r="r" b="b"/>
              <a:pathLst>
                <a:path w="261" h="262">
                  <a:moveTo>
                    <a:pt x="261" y="0"/>
                  </a:moveTo>
                  <a:lnTo>
                    <a:pt x="0" y="262"/>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Line 31"/>
            <p:cNvSpPr>
              <a:spLocks noChangeShapeType="1"/>
            </p:cNvSpPr>
            <p:nvPr/>
          </p:nvSpPr>
          <p:spPr bwMode="auto">
            <a:xfrm flipH="1">
              <a:off x="4875" y="200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32"/>
            <p:cNvSpPr>
              <a:spLocks/>
            </p:cNvSpPr>
            <p:nvPr/>
          </p:nvSpPr>
          <p:spPr bwMode="auto">
            <a:xfrm>
              <a:off x="4895" y="2023"/>
              <a:ext cx="261" cy="262"/>
            </a:xfrm>
            <a:custGeom>
              <a:avLst/>
              <a:gdLst>
                <a:gd name="T0" fmla="*/ 0 w 261"/>
                <a:gd name="T1" fmla="*/ 262 h 262"/>
                <a:gd name="T2" fmla="*/ 261 w 261"/>
                <a:gd name="T3" fmla="*/ 0 h 262"/>
                <a:gd name="T4" fmla="*/ 0 w 261"/>
                <a:gd name="T5" fmla="*/ 262 h 262"/>
              </a:gdLst>
              <a:ahLst/>
              <a:cxnLst>
                <a:cxn ang="0">
                  <a:pos x="T0" y="T1"/>
                </a:cxn>
                <a:cxn ang="0">
                  <a:pos x="T2" y="T3"/>
                </a:cxn>
                <a:cxn ang="0">
                  <a:pos x="T4" y="T5"/>
                </a:cxn>
              </a:cxnLst>
              <a:rect l="0" t="0" r="r" b="b"/>
              <a:pathLst>
                <a:path w="261" h="262">
                  <a:moveTo>
                    <a:pt x="0" y="262"/>
                  </a:moveTo>
                  <a:lnTo>
                    <a:pt x="261" y="0"/>
                  </a:lnTo>
                  <a:lnTo>
                    <a:pt x="0"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Line 33"/>
            <p:cNvSpPr>
              <a:spLocks noChangeShapeType="1"/>
            </p:cNvSpPr>
            <p:nvPr/>
          </p:nvSpPr>
          <p:spPr bwMode="auto">
            <a:xfrm flipV="1">
              <a:off x="4895" y="202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34"/>
            <p:cNvSpPr>
              <a:spLocks/>
            </p:cNvSpPr>
            <p:nvPr/>
          </p:nvSpPr>
          <p:spPr bwMode="auto">
            <a:xfrm>
              <a:off x="4895" y="2023"/>
              <a:ext cx="324" cy="324"/>
            </a:xfrm>
            <a:custGeom>
              <a:avLst/>
              <a:gdLst>
                <a:gd name="T0" fmla="*/ 986 w 1269"/>
                <a:gd name="T1" fmla="*/ 985 h 1268"/>
                <a:gd name="T2" fmla="*/ 1022 w 1269"/>
                <a:gd name="T3" fmla="*/ 0 h 1268"/>
                <a:gd name="T4" fmla="*/ 0 w 1269"/>
                <a:gd name="T5" fmla="*/ 1022 h 1268"/>
                <a:gd name="T6" fmla="*/ 986 w 1269"/>
                <a:gd name="T7" fmla="*/ 985 h 1268"/>
              </a:gdLst>
              <a:ahLst/>
              <a:cxnLst>
                <a:cxn ang="0">
                  <a:pos x="T0" y="T1"/>
                </a:cxn>
                <a:cxn ang="0">
                  <a:pos x="T2" y="T3"/>
                </a:cxn>
                <a:cxn ang="0">
                  <a:pos x="T4" y="T5"/>
                </a:cxn>
                <a:cxn ang="0">
                  <a:pos x="T6" y="T7"/>
                </a:cxn>
              </a:cxnLst>
              <a:rect l="0" t="0" r="r" b="b"/>
              <a:pathLst>
                <a:path w="1269" h="1268">
                  <a:moveTo>
                    <a:pt x="986" y="985"/>
                  </a:moveTo>
                  <a:cubicBezTo>
                    <a:pt x="1256" y="715"/>
                    <a:pt x="1269" y="284"/>
                    <a:pt x="1022" y="0"/>
                  </a:cubicBezTo>
                  <a:cubicBezTo>
                    <a:pt x="0" y="1022"/>
                    <a:pt x="0" y="1022"/>
                    <a:pt x="0" y="1022"/>
                  </a:cubicBezTo>
                  <a:cubicBezTo>
                    <a:pt x="285" y="1268"/>
                    <a:pt x="716" y="1256"/>
                    <a:pt x="986" y="98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5"/>
            <p:cNvSpPr>
              <a:spLocks/>
            </p:cNvSpPr>
            <p:nvPr/>
          </p:nvSpPr>
          <p:spPr bwMode="auto">
            <a:xfrm>
              <a:off x="3830" y="3544"/>
              <a:ext cx="370" cy="171"/>
            </a:xfrm>
            <a:custGeom>
              <a:avLst/>
              <a:gdLst>
                <a:gd name="T0" fmla="*/ 723 w 1445"/>
                <a:gd name="T1" fmla="*/ 0 h 668"/>
                <a:gd name="T2" fmla="*/ 0 w 1445"/>
                <a:gd name="T3" fmla="*/ 668 h 668"/>
                <a:gd name="T4" fmla="*/ 1445 w 1445"/>
                <a:gd name="T5" fmla="*/ 668 h 668"/>
                <a:gd name="T6" fmla="*/ 723 w 1445"/>
                <a:gd name="T7" fmla="*/ 0 h 668"/>
              </a:gdLst>
              <a:ahLst/>
              <a:cxnLst>
                <a:cxn ang="0">
                  <a:pos x="T0" y="T1"/>
                </a:cxn>
                <a:cxn ang="0">
                  <a:pos x="T2" y="T3"/>
                </a:cxn>
                <a:cxn ang="0">
                  <a:pos x="T4" y="T5"/>
                </a:cxn>
                <a:cxn ang="0">
                  <a:pos x="T6" y="T7"/>
                </a:cxn>
              </a:cxnLst>
              <a:rect l="0" t="0" r="r" b="b"/>
              <a:pathLst>
                <a:path w="1445" h="668">
                  <a:moveTo>
                    <a:pt x="723" y="0"/>
                  </a:moveTo>
                  <a:cubicBezTo>
                    <a:pt x="342" y="0"/>
                    <a:pt x="29" y="294"/>
                    <a:pt x="0" y="668"/>
                  </a:cubicBezTo>
                  <a:cubicBezTo>
                    <a:pt x="1445" y="668"/>
                    <a:pt x="1445" y="668"/>
                    <a:pt x="1445" y="668"/>
                  </a:cubicBezTo>
                  <a:cubicBezTo>
                    <a:pt x="1417" y="294"/>
                    <a:pt x="1104" y="0"/>
                    <a:pt x="723"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6"/>
            <p:cNvSpPr>
              <a:spLocks/>
            </p:cNvSpPr>
            <p:nvPr/>
          </p:nvSpPr>
          <p:spPr bwMode="auto">
            <a:xfrm>
              <a:off x="3830" y="3715"/>
              <a:ext cx="370" cy="0"/>
            </a:xfrm>
            <a:custGeom>
              <a:avLst/>
              <a:gdLst>
                <a:gd name="T0" fmla="*/ 370 w 370"/>
                <a:gd name="T1" fmla="*/ 0 w 370"/>
                <a:gd name="T2" fmla="*/ 370 w 370"/>
              </a:gdLst>
              <a:ahLst/>
              <a:cxnLst>
                <a:cxn ang="0">
                  <a:pos x="T0" y="0"/>
                </a:cxn>
                <a:cxn ang="0">
                  <a:pos x="T1" y="0"/>
                </a:cxn>
                <a:cxn ang="0">
                  <a:pos x="T2" y="0"/>
                </a:cxn>
              </a:cxnLst>
              <a:rect l="0" t="0" r="r" b="b"/>
              <a:pathLst>
                <a:path w="370">
                  <a:moveTo>
                    <a:pt x="370" y="0"/>
                  </a:moveTo>
                  <a:lnTo>
                    <a:pt x="0" y="0"/>
                  </a:lnTo>
                  <a:lnTo>
                    <a:pt x="3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Line 37"/>
            <p:cNvSpPr>
              <a:spLocks noChangeShapeType="1"/>
            </p:cNvSpPr>
            <p:nvPr/>
          </p:nvSpPr>
          <p:spPr bwMode="auto">
            <a:xfrm flipH="1">
              <a:off x="3830" y="3715"/>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8"/>
            <p:cNvSpPr>
              <a:spLocks/>
            </p:cNvSpPr>
            <p:nvPr/>
          </p:nvSpPr>
          <p:spPr bwMode="auto">
            <a:xfrm>
              <a:off x="3830" y="3743"/>
              <a:ext cx="370" cy="0"/>
            </a:xfrm>
            <a:custGeom>
              <a:avLst/>
              <a:gdLst>
                <a:gd name="T0" fmla="*/ 0 w 370"/>
                <a:gd name="T1" fmla="*/ 370 w 370"/>
                <a:gd name="T2" fmla="*/ 0 w 370"/>
              </a:gdLst>
              <a:ahLst/>
              <a:cxnLst>
                <a:cxn ang="0">
                  <a:pos x="T0" y="0"/>
                </a:cxn>
                <a:cxn ang="0">
                  <a:pos x="T1" y="0"/>
                </a:cxn>
                <a:cxn ang="0">
                  <a:pos x="T2" y="0"/>
                </a:cxn>
              </a:cxnLst>
              <a:rect l="0" t="0" r="r" b="b"/>
              <a:pathLst>
                <a:path w="370">
                  <a:moveTo>
                    <a:pt x="0" y="0"/>
                  </a:moveTo>
                  <a:lnTo>
                    <a:pt x="37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Line 39"/>
            <p:cNvSpPr>
              <a:spLocks noChangeShapeType="1"/>
            </p:cNvSpPr>
            <p:nvPr/>
          </p:nvSpPr>
          <p:spPr bwMode="auto">
            <a:xfrm>
              <a:off x="3830" y="3743"/>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0"/>
            <p:cNvSpPr>
              <a:spLocks/>
            </p:cNvSpPr>
            <p:nvPr/>
          </p:nvSpPr>
          <p:spPr bwMode="auto">
            <a:xfrm>
              <a:off x="3830" y="3743"/>
              <a:ext cx="370" cy="172"/>
            </a:xfrm>
            <a:custGeom>
              <a:avLst/>
              <a:gdLst>
                <a:gd name="T0" fmla="*/ 723 w 1446"/>
                <a:gd name="T1" fmla="*/ 672 h 672"/>
                <a:gd name="T2" fmla="*/ 1446 w 1446"/>
                <a:gd name="T3" fmla="*/ 0 h 672"/>
                <a:gd name="T4" fmla="*/ 0 w 1446"/>
                <a:gd name="T5" fmla="*/ 0 h 672"/>
                <a:gd name="T6" fmla="*/ 723 w 1446"/>
                <a:gd name="T7" fmla="*/ 672 h 672"/>
              </a:gdLst>
              <a:ahLst/>
              <a:cxnLst>
                <a:cxn ang="0">
                  <a:pos x="T0" y="T1"/>
                </a:cxn>
                <a:cxn ang="0">
                  <a:pos x="T2" y="T3"/>
                </a:cxn>
                <a:cxn ang="0">
                  <a:pos x="T4" y="T5"/>
                </a:cxn>
                <a:cxn ang="0">
                  <a:pos x="T6" y="T7"/>
                </a:cxn>
              </a:cxnLst>
              <a:rect l="0" t="0" r="r" b="b"/>
              <a:pathLst>
                <a:path w="1446" h="672">
                  <a:moveTo>
                    <a:pt x="723" y="672"/>
                  </a:moveTo>
                  <a:cubicBezTo>
                    <a:pt x="1105" y="672"/>
                    <a:pt x="1418" y="376"/>
                    <a:pt x="1446" y="0"/>
                  </a:cubicBezTo>
                  <a:cubicBezTo>
                    <a:pt x="0" y="0"/>
                    <a:pt x="0" y="0"/>
                    <a:pt x="0" y="0"/>
                  </a:cubicBezTo>
                  <a:cubicBezTo>
                    <a:pt x="27" y="376"/>
                    <a:pt x="341" y="672"/>
                    <a:pt x="723" y="67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41"/>
            <p:cNvSpPr>
              <a:spLocks/>
            </p:cNvSpPr>
            <p:nvPr/>
          </p:nvSpPr>
          <p:spPr bwMode="auto">
            <a:xfrm>
              <a:off x="3397" y="2416"/>
              <a:ext cx="171" cy="370"/>
            </a:xfrm>
            <a:custGeom>
              <a:avLst/>
              <a:gdLst>
                <a:gd name="T0" fmla="*/ 0 w 668"/>
                <a:gd name="T1" fmla="*/ 722 h 1445"/>
                <a:gd name="T2" fmla="*/ 668 w 668"/>
                <a:gd name="T3" fmla="*/ 1445 h 1445"/>
                <a:gd name="T4" fmla="*/ 668 w 668"/>
                <a:gd name="T5" fmla="*/ 0 h 1445"/>
                <a:gd name="T6" fmla="*/ 0 w 668"/>
                <a:gd name="T7" fmla="*/ 722 h 1445"/>
              </a:gdLst>
              <a:ahLst/>
              <a:cxnLst>
                <a:cxn ang="0">
                  <a:pos x="T0" y="T1"/>
                </a:cxn>
                <a:cxn ang="0">
                  <a:pos x="T2" y="T3"/>
                </a:cxn>
                <a:cxn ang="0">
                  <a:pos x="T4" y="T5"/>
                </a:cxn>
                <a:cxn ang="0">
                  <a:pos x="T6" y="T7"/>
                </a:cxn>
              </a:cxnLst>
              <a:rect l="0" t="0" r="r" b="b"/>
              <a:pathLst>
                <a:path w="668" h="1445">
                  <a:moveTo>
                    <a:pt x="0" y="722"/>
                  </a:moveTo>
                  <a:cubicBezTo>
                    <a:pt x="0" y="1104"/>
                    <a:pt x="294" y="1416"/>
                    <a:pt x="668" y="1445"/>
                  </a:cubicBezTo>
                  <a:cubicBezTo>
                    <a:pt x="668" y="0"/>
                    <a:pt x="668" y="0"/>
                    <a:pt x="668" y="0"/>
                  </a:cubicBezTo>
                  <a:cubicBezTo>
                    <a:pt x="294" y="29"/>
                    <a:pt x="0" y="341"/>
                    <a:pt x="0"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2"/>
            <p:cNvSpPr>
              <a:spLocks/>
            </p:cNvSpPr>
            <p:nvPr/>
          </p:nvSpPr>
          <p:spPr bwMode="auto">
            <a:xfrm>
              <a:off x="3568" y="2416"/>
              <a:ext cx="0" cy="370"/>
            </a:xfrm>
            <a:custGeom>
              <a:avLst/>
              <a:gdLst>
                <a:gd name="T0" fmla="*/ 0 h 370"/>
                <a:gd name="T1" fmla="*/ 370 h 370"/>
                <a:gd name="T2" fmla="*/ 0 h 370"/>
              </a:gdLst>
              <a:ahLst/>
              <a:cxnLst>
                <a:cxn ang="0">
                  <a:pos x="0" y="T0"/>
                </a:cxn>
                <a:cxn ang="0">
                  <a:pos x="0" y="T1"/>
                </a:cxn>
                <a:cxn ang="0">
                  <a:pos x="0" y="T2"/>
                </a:cxn>
              </a:cxnLst>
              <a:rect l="0" t="0" r="r" b="b"/>
              <a:pathLst>
                <a:path h="370">
                  <a:moveTo>
                    <a:pt x="0" y="0"/>
                  </a:moveTo>
                  <a:lnTo>
                    <a:pt x="0" y="3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Line 43"/>
            <p:cNvSpPr>
              <a:spLocks noChangeShapeType="1"/>
            </p:cNvSpPr>
            <p:nvPr/>
          </p:nvSpPr>
          <p:spPr bwMode="auto">
            <a:xfrm>
              <a:off x="3568"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44"/>
            <p:cNvSpPr>
              <a:spLocks/>
            </p:cNvSpPr>
            <p:nvPr/>
          </p:nvSpPr>
          <p:spPr bwMode="auto">
            <a:xfrm>
              <a:off x="3595" y="2416"/>
              <a:ext cx="0" cy="370"/>
            </a:xfrm>
            <a:custGeom>
              <a:avLst/>
              <a:gdLst>
                <a:gd name="T0" fmla="*/ 370 h 370"/>
                <a:gd name="T1" fmla="*/ 0 h 370"/>
                <a:gd name="T2" fmla="*/ 370 h 370"/>
              </a:gdLst>
              <a:ahLst/>
              <a:cxnLst>
                <a:cxn ang="0">
                  <a:pos x="0" y="T0"/>
                </a:cxn>
                <a:cxn ang="0">
                  <a:pos x="0" y="T1"/>
                </a:cxn>
                <a:cxn ang="0">
                  <a:pos x="0" y="T2"/>
                </a:cxn>
              </a:cxnLst>
              <a:rect l="0" t="0" r="r" b="b"/>
              <a:pathLst>
                <a:path h="370">
                  <a:moveTo>
                    <a:pt x="0" y="370"/>
                  </a:moveTo>
                  <a:lnTo>
                    <a:pt x="0" y="0"/>
                  </a:lnTo>
                  <a:lnTo>
                    <a:pt x="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Line 45"/>
            <p:cNvSpPr>
              <a:spLocks noChangeShapeType="1"/>
            </p:cNvSpPr>
            <p:nvPr/>
          </p:nvSpPr>
          <p:spPr bwMode="auto">
            <a:xfrm flipV="1">
              <a:off x="3595"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46"/>
            <p:cNvSpPr>
              <a:spLocks/>
            </p:cNvSpPr>
            <p:nvPr/>
          </p:nvSpPr>
          <p:spPr bwMode="auto">
            <a:xfrm>
              <a:off x="3595" y="2416"/>
              <a:ext cx="172" cy="370"/>
            </a:xfrm>
            <a:custGeom>
              <a:avLst/>
              <a:gdLst>
                <a:gd name="T0" fmla="*/ 672 w 672"/>
                <a:gd name="T1" fmla="*/ 722 h 1445"/>
                <a:gd name="T2" fmla="*/ 0 w 672"/>
                <a:gd name="T3" fmla="*/ 0 h 1445"/>
                <a:gd name="T4" fmla="*/ 0 w 672"/>
                <a:gd name="T5" fmla="*/ 1445 h 1445"/>
                <a:gd name="T6" fmla="*/ 672 w 672"/>
                <a:gd name="T7" fmla="*/ 722 h 1445"/>
              </a:gdLst>
              <a:ahLst/>
              <a:cxnLst>
                <a:cxn ang="0">
                  <a:pos x="T0" y="T1"/>
                </a:cxn>
                <a:cxn ang="0">
                  <a:pos x="T2" y="T3"/>
                </a:cxn>
                <a:cxn ang="0">
                  <a:pos x="T4" y="T5"/>
                </a:cxn>
                <a:cxn ang="0">
                  <a:pos x="T6" y="T7"/>
                </a:cxn>
              </a:cxnLst>
              <a:rect l="0" t="0" r="r" b="b"/>
              <a:pathLst>
                <a:path w="672" h="1445">
                  <a:moveTo>
                    <a:pt x="672" y="722"/>
                  </a:moveTo>
                  <a:cubicBezTo>
                    <a:pt x="672" y="340"/>
                    <a:pt x="376" y="27"/>
                    <a:pt x="0" y="0"/>
                  </a:cubicBezTo>
                  <a:cubicBezTo>
                    <a:pt x="0" y="1445"/>
                    <a:pt x="0" y="1445"/>
                    <a:pt x="0" y="1445"/>
                  </a:cubicBezTo>
                  <a:cubicBezTo>
                    <a:pt x="376" y="1418"/>
                    <a:pt x="672" y="1105"/>
                    <a:pt x="672"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47"/>
            <p:cNvSpPr>
              <a:spLocks/>
            </p:cNvSpPr>
            <p:nvPr/>
          </p:nvSpPr>
          <p:spPr bwMode="auto">
            <a:xfrm>
              <a:off x="3113" y="2899"/>
              <a:ext cx="349" cy="349"/>
            </a:xfrm>
            <a:custGeom>
              <a:avLst/>
              <a:gdLst>
                <a:gd name="T0" fmla="*/ 304 w 1363"/>
                <a:gd name="T1" fmla="*/ 304 h 1363"/>
                <a:gd name="T2" fmla="*/ 263 w 1363"/>
                <a:gd name="T3" fmla="*/ 1363 h 1363"/>
                <a:gd name="T4" fmla="*/ 1363 w 1363"/>
                <a:gd name="T5" fmla="*/ 263 h 1363"/>
                <a:gd name="T6" fmla="*/ 304 w 1363"/>
                <a:gd name="T7" fmla="*/ 304 h 1363"/>
              </a:gdLst>
              <a:ahLst/>
              <a:cxnLst>
                <a:cxn ang="0">
                  <a:pos x="T0" y="T1"/>
                </a:cxn>
                <a:cxn ang="0">
                  <a:pos x="T2" y="T3"/>
                </a:cxn>
                <a:cxn ang="0">
                  <a:pos x="T4" y="T5"/>
                </a:cxn>
                <a:cxn ang="0">
                  <a:pos x="T6" y="T7"/>
                </a:cxn>
              </a:cxnLst>
              <a:rect l="0" t="0" r="r" b="b"/>
              <a:pathLst>
                <a:path w="1363" h="1363">
                  <a:moveTo>
                    <a:pt x="304" y="304"/>
                  </a:moveTo>
                  <a:cubicBezTo>
                    <a:pt x="14" y="594"/>
                    <a:pt x="0" y="1056"/>
                    <a:pt x="263" y="1363"/>
                  </a:cubicBezTo>
                  <a:cubicBezTo>
                    <a:pt x="1363" y="263"/>
                    <a:pt x="1363" y="263"/>
                    <a:pt x="1363" y="263"/>
                  </a:cubicBezTo>
                  <a:cubicBezTo>
                    <a:pt x="1056" y="0"/>
                    <a:pt x="594" y="14"/>
                    <a:pt x="304" y="304"/>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8"/>
            <p:cNvSpPr>
              <a:spLocks/>
            </p:cNvSpPr>
            <p:nvPr/>
          </p:nvSpPr>
          <p:spPr bwMode="auto">
            <a:xfrm>
              <a:off x="3201" y="2988"/>
              <a:ext cx="350" cy="349"/>
            </a:xfrm>
            <a:custGeom>
              <a:avLst/>
              <a:gdLst>
                <a:gd name="T0" fmla="*/ 1100 w 1365"/>
                <a:gd name="T1" fmla="*/ 0 h 1365"/>
                <a:gd name="T2" fmla="*/ 0 w 1365"/>
                <a:gd name="T3" fmla="*/ 1100 h 1365"/>
                <a:gd name="T4" fmla="*/ 1061 w 1365"/>
                <a:gd name="T5" fmla="*/ 1061 h 1365"/>
                <a:gd name="T6" fmla="*/ 1100 w 1365"/>
                <a:gd name="T7" fmla="*/ 0 h 1365"/>
              </a:gdLst>
              <a:ahLst/>
              <a:cxnLst>
                <a:cxn ang="0">
                  <a:pos x="T0" y="T1"/>
                </a:cxn>
                <a:cxn ang="0">
                  <a:pos x="T2" y="T3"/>
                </a:cxn>
                <a:cxn ang="0">
                  <a:pos x="T4" y="T5"/>
                </a:cxn>
                <a:cxn ang="0">
                  <a:pos x="T6" y="T7"/>
                </a:cxn>
              </a:cxnLst>
              <a:rect l="0" t="0" r="r" b="b"/>
              <a:pathLst>
                <a:path w="1365" h="1365">
                  <a:moveTo>
                    <a:pt x="1100" y="0"/>
                  </a:moveTo>
                  <a:cubicBezTo>
                    <a:pt x="0" y="1100"/>
                    <a:pt x="0" y="1100"/>
                    <a:pt x="0" y="1100"/>
                  </a:cubicBezTo>
                  <a:cubicBezTo>
                    <a:pt x="307" y="1365"/>
                    <a:pt x="770" y="1352"/>
                    <a:pt x="1061" y="1061"/>
                  </a:cubicBezTo>
                  <a:cubicBezTo>
                    <a:pt x="1352" y="770"/>
                    <a:pt x="1365" y="306"/>
                    <a:pt x="1100"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49"/>
            <p:cNvSpPr>
              <a:spLocks/>
            </p:cNvSpPr>
            <p:nvPr/>
          </p:nvSpPr>
          <p:spPr bwMode="auto">
            <a:xfrm>
              <a:off x="3585" y="4130"/>
              <a:ext cx="260" cy="260"/>
            </a:xfrm>
            <a:custGeom>
              <a:avLst/>
              <a:gdLst>
                <a:gd name="T0" fmla="*/ 789 w 1015"/>
                <a:gd name="T1" fmla="*/ 227 h 1015"/>
                <a:gd name="T2" fmla="*/ 0 w 1015"/>
                <a:gd name="T3" fmla="*/ 196 h 1015"/>
                <a:gd name="T4" fmla="*/ 820 w 1015"/>
                <a:gd name="T5" fmla="*/ 1015 h 1015"/>
                <a:gd name="T6" fmla="*/ 789 w 1015"/>
                <a:gd name="T7" fmla="*/ 227 h 1015"/>
              </a:gdLst>
              <a:ahLst/>
              <a:cxnLst>
                <a:cxn ang="0">
                  <a:pos x="T0" y="T1"/>
                </a:cxn>
                <a:cxn ang="0">
                  <a:pos x="T2" y="T3"/>
                </a:cxn>
                <a:cxn ang="0">
                  <a:pos x="T4" y="T5"/>
                </a:cxn>
                <a:cxn ang="0">
                  <a:pos x="T6" y="T7"/>
                </a:cxn>
              </a:cxnLst>
              <a:rect l="0" t="0" r="r" b="b"/>
              <a:pathLst>
                <a:path w="1015" h="1015">
                  <a:moveTo>
                    <a:pt x="789" y="227"/>
                  </a:moveTo>
                  <a:cubicBezTo>
                    <a:pt x="573" y="10"/>
                    <a:pt x="229" y="0"/>
                    <a:pt x="0" y="196"/>
                  </a:cubicBezTo>
                  <a:cubicBezTo>
                    <a:pt x="820" y="1015"/>
                    <a:pt x="820" y="1015"/>
                    <a:pt x="820" y="1015"/>
                  </a:cubicBezTo>
                  <a:cubicBezTo>
                    <a:pt x="1015" y="787"/>
                    <a:pt x="1005" y="443"/>
                    <a:pt x="789" y="22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0"/>
            <p:cNvSpPr>
              <a:spLocks/>
            </p:cNvSpPr>
            <p:nvPr/>
          </p:nvSpPr>
          <p:spPr bwMode="auto">
            <a:xfrm>
              <a:off x="3518" y="4196"/>
              <a:ext cx="261" cy="260"/>
            </a:xfrm>
            <a:custGeom>
              <a:avLst/>
              <a:gdLst>
                <a:gd name="T0" fmla="*/ 226 w 1017"/>
                <a:gd name="T1" fmla="*/ 790 h 1017"/>
                <a:gd name="T2" fmla="*/ 1017 w 1017"/>
                <a:gd name="T3" fmla="*/ 819 h 1017"/>
                <a:gd name="T4" fmla="*/ 197 w 1017"/>
                <a:gd name="T5" fmla="*/ 0 h 1017"/>
                <a:gd name="T6" fmla="*/ 226 w 1017"/>
                <a:gd name="T7" fmla="*/ 790 h 1017"/>
              </a:gdLst>
              <a:ahLst/>
              <a:cxnLst>
                <a:cxn ang="0">
                  <a:pos x="T0" y="T1"/>
                </a:cxn>
                <a:cxn ang="0">
                  <a:pos x="T2" y="T3"/>
                </a:cxn>
                <a:cxn ang="0">
                  <a:pos x="T4" y="T5"/>
                </a:cxn>
                <a:cxn ang="0">
                  <a:pos x="T6" y="T7"/>
                </a:cxn>
              </a:cxnLst>
              <a:rect l="0" t="0" r="r" b="b"/>
              <a:pathLst>
                <a:path w="1017" h="1017">
                  <a:moveTo>
                    <a:pt x="226" y="790"/>
                  </a:moveTo>
                  <a:cubicBezTo>
                    <a:pt x="443" y="1007"/>
                    <a:pt x="788" y="1017"/>
                    <a:pt x="1017" y="819"/>
                  </a:cubicBezTo>
                  <a:cubicBezTo>
                    <a:pt x="197" y="0"/>
                    <a:pt x="197" y="0"/>
                    <a:pt x="197" y="0"/>
                  </a:cubicBezTo>
                  <a:cubicBezTo>
                    <a:pt x="0" y="228"/>
                    <a:pt x="9" y="574"/>
                    <a:pt x="226" y="79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51"/>
            <p:cNvSpPr>
              <a:spLocks/>
            </p:cNvSpPr>
            <p:nvPr/>
          </p:nvSpPr>
          <p:spPr bwMode="auto">
            <a:xfrm>
              <a:off x="4567" y="1282"/>
              <a:ext cx="324" cy="324"/>
            </a:xfrm>
            <a:custGeom>
              <a:avLst/>
              <a:gdLst>
                <a:gd name="T0" fmla="*/ 282 w 1266"/>
                <a:gd name="T1" fmla="*/ 983 h 1266"/>
                <a:gd name="T2" fmla="*/ 1266 w 1266"/>
                <a:gd name="T3" fmla="*/ 1022 h 1266"/>
                <a:gd name="T4" fmla="*/ 244 w 1266"/>
                <a:gd name="T5" fmla="*/ 0 h 1266"/>
                <a:gd name="T6" fmla="*/ 282 w 1266"/>
                <a:gd name="T7" fmla="*/ 983 h 1266"/>
              </a:gdLst>
              <a:ahLst/>
              <a:cxnLst>
                <a:cxn ang="0">
                  <a:pos x="T0" y="T1"/>
                </a:cxn>
                <a:cxn ang="0">
                  <a:pos x="T2" y="T3"/>
                </a:cxn>
                <a:cxn ang="0">
                  <a:pos x="T4" y="T5"/>
                </a:cxn>
                <a:cxn ang="0">
                  <a:pos x="T6" y="T7"/>
                </a:cxn>
              </a:cxnLst>
              <a:rect l="0" t="0" r="r" b="b"/>
              <a:pathLst>
                <a:path w="1266" h="1266">
                  <a:moveTo>
                    <a:pt x="282" y="983"/>
                  </a:moveTo>
                  <a:cubicBezTo>
                    <a:pt x="552" y="1253"/>
                    <a:pt x="981" y="1266"/>
                    <a:pt x="1266" y="1022"/>
                  </a:cubicBezTo>
                  <a:cubicBezTo>
                    <a:pt x="244" y="0"/>
                    <a:pt x="244" y="0"/>
                    <a:pt x="244" y="0"/>
                  </a:cubicBezTo>
                  <a:cubicBezTo>
                    <a:pt x="0" y="285"/>
                    <a:pt x="13" y="714"/>
                    <a:pt x="282" y="9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52"/>
            <p:cNvSpPr>
              <a:spLocks/>
            </p:cNvSpPr>
            <p:nvPr/>
          </p:nvSpPr>
          <p:spPr bwMode="auto">
            <a:xfrm>
              <a:off x="4630" y="1282"/>
              <a:ext cx="261" cy="262"/>
            </a:xfrm>
            <a:custGeom>
              <a:avLst/>
              <a:gdLst>
                <a:gd name="T0" fmla="*/ 0 w 261"/>
                <a:gd name="T1" fmla="*/ 0 h 262"/>
                <a:gd name="T2" fmla="*/ 261 w 261"/>
                <a:gd name="T3" fmla="*/ 262 h 262"/>
                <a:gd name="T4" fmla="*/ 0 w 261"/>
                <a:gd name="T5" fmla="*/ 0 h 262"/>
              </a:gdLst>
              <a:ahLst/>
              <a:cxnLst>
                <a:cxn ang="0">
                  <a:pos x="T0" y="T1"/>
                </a:cxn>
                <a:cxn ang="0">
                  <a:pos x="T2" y="T3"/>
                </a:cxn>
                <a:cxn ang="0">
                  <a:pos x="T4" y="T5"/>
                </a:cxn>
              </a:cxnLst>
              <a:rect l="0" t="0" r="r" b="b"/>
              <a:pathLst>
                <a:path w="261" h="262">
                  <a:moveTo>
                    <a:pt x="0" y="0"/>
                  </a:moveTo>
                  <a:lnTo>
                    <a:pt x="261" y="2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Line 53"/>
            <p:cNvSpPr>
              <a:spLocks noChangeShapeType="1"/>
            </p:cNvSpPr>
            <p:nvPr/>
          </p:nvSpPr>
          <p:spPr bwMode="auto">
            <a:xfrm>
              <a:off x="4630" y="128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54"/>
            <p:cNvSpPr>
              <a:spLocks/>
            </p:cNvSpPr>
            <p:nvPr/>
          </p:nvSpPr>
          <p:spPr bwMode="auto">
            <a:xfrm>
              <a:off x="4650" y="1262"/>
              <a:ext cx="261" cy="262"/>
            </a:xfrm>
            <a:custGeom>
              <a:avLst/>
              <a:gdLst>
                <a:gd name="T0" fmla="*/ 261 w 261"/>
                <a:gd name="T1" fmla="*/ 262 h 262"/>
                <a:gd name="T2" fmla="*/ 0 w 261"/>
                <a:gd name="T3" fmla="*/ 0 h 262"/>
                <a:gd name="T4" fmla="*/ 261 w 261"/>
                <a:gd name="T5" fmla="*/ 262 h 262"/>
              </a:gdLst>
              <a:ahLst/>
              <a:cxnLst>
                <a:cxn ang="0">
                  <a:pos x="T0" y="T1"/>
                </a:cxn>
                <a:cxn ang="0">
                  <a:pos x="T2" y="T3"/>
                </a:cxn>
                <a:cxn ang="0">
                  <a:pos x="T4" y="T5"/>
                </a:cxn>
              </a:cxnLst>
              <a:rect l="0" t="0" r="r" b="b"/>
              <a:pathLst>
                <a:path w="261" h="262">
                  <a:moveTo>
                    <a:pt x="261" y="262"/>
                  </a:moveTo>
                  <a:lnTo>
                    <a:pt x="0" y="0"/>
                  </a:lnTo>
                  <a:lnTo>
                    <a:pt x="261"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Line 55"/>
            <p:cNvSpPr>
              <a:spLocks noChangeShapeType="1"/>
            </p:cNvSpPr>
            <p:nvPr/>
          </p:nvSpPr>
          <p:spPr bwMode="auto">
            <a:xfrm flipH="1" flipV="1">
              <a:off x="4650" y="126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56"/>
            <p:cNvSpPr>
              <a:spLocks/>
            </p:cNvSpPr>
            <p:nvPr/>
          </p:nvSpPr>
          <p:spPr bwMode="auto">
            <a:xfrm>
              <a:off x="4650" y="1199"/>
              <a:ext cx="324" cy="325"/>
            </a:xfrm>
            <a:custGeom>
              <a:avLst/>
              <a:gdLst>
                <a:gd name="T0" fmla="*/ 986 w 1268"/>
                <a:gd name="T1" fmla="*/ 283 h 1268"/>
                <a:gd name="T2" fmla="*/ 0 w 1268"/>
                <a:gd name="T3" fmla="*/ 246 h 1268"/>
                <a:gd name="T4" fmla="*/ 1022 w 1268"/>
                <a:gd name="T5" fmla="*/ 1268 h 1268"/>
                <a:gd name="T6" fmla="*/ 986 w 1268"/>
                <a:gd name="T7" fmla="*/ 283 h 1268"/>
              </a:gdLst>
              <a:ahLst/>
              <a:cxnLst>
                <a:cxn ang="0">
                  <a:pos x="T0" y="T1"/>
                </a:cxn>
                <a:cxn ang="0">
                  <a:pos x="T2" y="T3"/>
                </a:cxn>
                <a:cxn ang="0">
                  <a:pos x="T4" y="T5"/>
                </a:cxn>
                <a:cxn ang="0">
                  <a:pos x="T6" y="T7"/>
                </a:cxn>
              </a:cxnLst>
              <a:rect l="0" t="0" r="r" b="b"/>
              <a:pathLst>
                <a:path w="1268" h="1268">
                  <a:moveTo>
                    <a:pt x="986" y="283"/>
                  </a:moveTo>
                  <a:cubicBezTo>
                    <a:pt x="716" y="12"/>
                    <a:pt x="285" y="0"/>
                    <a:pt x="0" y="246"/>
                  </a:cubicBezTo>
                  <a:cubicBezTo>
                    <a:pt x="1022" y="1268"/>
                    <a:pt x="1022" y="1268"/>
                    <a:pt x="1022" y="1268"/>
                  </a:cubicBezTo>
                  <a:cubicBezTo>
                    <a:pt x="1268" y="984"/>
                    <a:pt x="1256" y="553"/>
                    <a:pt x="986"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57"/>
            <p:cNvSpPr>
              <a:spLocks noEditPoints="1"/>
            </p:cNvSpPr>
            <p:nvPr/>
          </p:nvSpPr>
          <p:spPr bwMode="auto">
            <a:xfrm>
              <a:off x="3774" y="2735"/>
              <a:ext cx="287" cy="627"/>
            </a:xfrm>
            <a:custGeom>
              <a:avLst/>
              <a:gdLst>
                <a:gd name="T0" fmla="*/ 1025 w 1120"/>
                <a:gd name="T1" fmla="*/ 2235 h 2451"/>
                <a:gd name="T2" fmla="*/ 1120 w 1120"/>
                <a:gd name="T3" fmla="*/ 1988 h 2451"/>
                <a:gd name="T4" fmla="*/ 1120 w 1120"/>
                <a:gd name="T5" fmla="*/ 1281 h 2451"/>
                <a:gd name="T6" fmla="*/ 1120 w 1120"/>
                <a:gd name="T7" fmla="*/ 1281 h 2451"/>
                <a:gd name="T8" fmla="*/ 1120 w 1120"/>
                <a:gd name="T9" fmla="*/ 471 h 2451"/>
                <a:gd name="T10" fmla="*/ 1120 w 1120"/>
                <a:gd name="T11" fmla="*/ 467 h 2451"/>
                <a:gd name="T12" fmla="*/ 977 w 1120"/>
                <a:gd name="T13" fmla="*/ 164 h 2451"/>
                <a:gd name="T14" fmla="*/ 581 w 1120"/>
                <a:gd name="T15" fmla="*/ 9 h 2451"/>
                <a:gd name="T16" fmla="*/ 91 w 1120"/>
                <a:gd name="T17" fmla="*/ 230 h 2451"/>
                <a:gd name="T18" fmla="*/ 1 w 1120"/>
                <a:gd name="T19" fmla="*/ 465 h 2451"/>
                <a:gd name="T20" fmla="*/ 1 w 1120"/>
                <a:gd name="T21" fmla="*/ 1174 h 2451"/>
                <a:gd name="T22" fmla="*/ 1 w 1120"/>
                <a:gd name="T23" fmla="*/ 1174 h 2451"/>
                <a:gd name="T24" fmla="*/ 1 w 1120"/>
                <a:gd name="T25" fmla="*/ 1250 h 2451"/>
                <a:gd name="T26" fmla="*/ 0 w 1120"/>
                <a:gd name="T27" fmla="*/ 1281 h 2451"/>
                <a:gd name="T28" fmla="*/ 1 w 1120"/>
                <a:gd name="T29" fmla="*/ 1281 h 2451"/>
                <a:gd name="T30" fmla="*/ 0 w 1120"/>
                <a:gd name="T31" fmla="*/ 1984 h 2451"/>
                <a:gd name="T32" fmla="*/ 1 w 1120"/>
                <a:gd name="T33" fmla="*/ 1989 h 2451"/>
                <a:gd name="T34" fmla="*/ 150 w 1120"/>
                <a:gd name="T35" fmla="*/ 2296 h 2451"/>
                <a:gd name="T36" fmla="*/ 150 w 1120"/>
                <a:gd name="T37" fmla="*/ 2296 h 2451"/>
                <a:gd name="T38" fmla="*/ 581 w 1120"/>
                <a:gd name="T39" fmla="*/ 2445 h 2451"/>
                <a:gd name="T40" fmla="*/ 1025 w 1120"/>
                <a:gd name="T41" fmla="*/ 2235 h 2451"/>
                <a:gd name="T42" fmla="*/ 577 w 1120"/>
                <a:gd name="T43" fmla="*/ 120 h 2451"/>
                <a:gd name="T44" fmla="*/ 899 w 1120"/>
                <a:gd name="T45" fmla="*/ 242 h 2451"/>
                <a:gd name="T46" fmla="*/ 1010 w 1120"/>
                <a:gd name="T47" fmla="*/ 473 h 2451"/>
                <a:gd name="T48" fmla="*/ 1010 w 1120"/>
                <a:gd name="T49" fmla="*/ 1170 h 2451"/>
                <a:gd name="T50" fmla="*/ 111 w 1120"/>
                <a:gd name="T51" fmla="*/ 1170 h 2451"/>
                <a:gd name="T52" fmla="*/ 111 w 1120"/>
                <a:gd name="T53" fmla="*/ 474 h 2451"/>
                <a:gd name="T54" fmla="*/ 577 w 1120"/>
                <a:gd name="T55" fmla="*/ 120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451">
                  <a:moveTo>
                    <a:pt x="1025" y="2235"/>
                  </a:moveTo>
                  <a:cubicBezTo>
                    <a:pt x="1109" y="2120"/>
                    <a:pt x="1119" y="2001"/>
                    <a:pt x="1120" y="1988"/>
                  </a:cubicBezTo>
                  <a:cubicBezTo>
                    <a:pt x="1120" y="1281"/>
                    <a:pt x="1120" y="1281"/>
                    <a:pt x="1120" y="1281"/>
                  </a:cubicBezTo>
                  <a:cubicBezTo>
                    <a:pt x="1120" y="1281"/>
                    <a:pt x="1120" y="1281"/>
                    <a:pt x="1120" y="1281"/>
                  </a:cubicBezTo>
                  <a:cubicBezTo>
                    <a:pt x="1120" y="471"/>
                    <a:pt x="1120" y="471"/>
                    <a:pt x="1120" y="471"/>
                  </a:cubicBezTo>
                  <a:cubicBezTo>
                    <a:pt x="1120" y="467"/>
                    <a:pt x="1120" y="467"/>
                    <a:pt x="1120" y="467"/>
                  </a:cubicBezTo>
                  <a:cubicBezTo>
                    <a:pt x="1119" y="449"/>
                    <a:pt x="1105" y="292"/>
                    <a:pt x="977" y="164"/>
                  </a:cubicBezTo>
                  <a:cubicBezTo>
                    <a:pt x="880" y="67"/>
                    <a:pt x="747" y="15"/>
                    <a:pt x="581" y="9"/>
                  </a:cubicBezTo>
                  <a:cubicBezTo>
                    <a:pt x="307" y="0"/>
                    <a:pt x="164" y="124"/>
                    <a:pt x="91" y="230"/>
                  </a:cubicBezTo>
                  <a:cubicBezTo>
                    <a:pt x="13" y="344"/>
                    <a:pt x="1" y="460"/>
                    <a:pt x="1" y="465"/>
                  </a:cubicBezTo>
                  <a:cubicBezTo>
                    <a:pt x="1" y="1174"/>
                    <a:pt x="1" y="1174"/>
                    <a:pt x="1" y="1174"/>
                  </a:cubicBezTo>
                  <a:cubicBezTo>
                    <a:pt x="1" y="1174"/>
                    <a:pt x="1" y="1174"/>
                    <a:pt x="1" y="1174"/>
                  </a:cubicBezTo>
                  <a:cubicBezTo>
                    <a:pt x="1" y="1250"/>
                    <a:pt x="1" y="1250"/>
                    <a:pt x="1" y="1250"/>
                  </a:cubicBezTo>
                  <a:cubicBezTo>
                    <a:pt x="0" y="1281"/>
                    <a:pt x="0" y="1281"/>
                    <a:pt x="0" y="1281"/>
                  </a:cubicBezTo>
                  <a:cubicBezTo>
                    <a:pt x="1" y="1281"/>
                    <a:pt x="1" y="1281"/>
                    <a:pt x="1" y="1281"/>
                  </a:cubicBezTo>
                  <a:cubicBezTo>
                    <a:pt x="0" y="1984"/>
                    <a:pt x="0" y="1984"/>
                    <a:pt x="0" y="1984"/>
                  </a:cubicBezTo>
                  <a:cubicBezTo>
                    <a:pt x="1" y="1989"/>
                    <a:pt x="1" y="1989"/>
                    <a:pt x="1" y="1989"/>
                  </a:cubicBezTo>
                  <a:cubicBezTo>
                    <a:pt x="1" y="1996"/>
                    <a:pt x="20" y="2165"/>
                    <a:pt x="150" y="2296"/>
                  </a:cubicBezTo>
                  <a:cubicBezTo>
                    <a:pt x="150" y="2296"/>
                    <a:pt x="150" y="2296"/>
                    <a:pt x="150" y="2296"/>
                  </a:cubicBezTo>
                  <a:cubicBezTo>
                    <a:pt x="256" y="2401"/>
                    <a:pt x="401" y="2451"/>
                    <a:pt x="581" y="2445"/>
                  </a:cubicBezTo>
                  <a:cubicBezTo>
                    <a:pt x="827" y="2436"/>
                    <a:pt x="958" y="2326"/>
                    <a:pt x="1025" y="2235"/>
                  </a:cubicBezTo>
                  <a:close/>
                  <a:moveTo>
                    <a:pt x="577" y="120"/>
                  </a:moveTo>
                  <a:cubicBezTo>
                    <a:pt x="715" y="125"/>
                    <a:pt x="823" y="166"/>
                    <a:pt x="899" y="242"/>
                  </a:cubicBezTo>
                  <a:cubicBezTo>
                    <a:pt x="994" y="337"/>
                    <a:pt x="1008" y="458"/>
                    <a:pt x="1010" y="473"/>
                  </a:cubicBezTo>
                  <a:cubicBezTo>
                    <a:pt x="1010" y="1170"/>
                    <a:pt x="1010" y="1170"/>
                    <a:pt x="1010" y="1170"/>
                  </a:cubicBezTo>
                  <a:cubicBezTo>
                    <a:pt x="111" y="1170"/>
                    <a:pt x="111" y="1170"/>
                    <a:pt x="111" y="1170"/>
                  </a:cubicBezTo>
                  <a:cubicBezTo>
                    <a:pt x="111" y="474"/>
                    <a:pt x="111" y="474"/>
                    <a:pt x="111" y="474"/>
                  </a:cubicBezTo>
                  <a:cubicBezTo>
                    <a:pt x="115" y="439"/>
                    <a:pt x="168" y="105"/>
                    <a:pt x="577" y="1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58"/>
            <p:cNvSpPr>
              <a:spLocks noEditPoints="1"/>
            </p:cNvSpPr>
            <p:nvPr/>
          </p:nvSpPr>
          <p:spPr bwMode="auto">
            <a:xfrm>
              <a:off x="4921" y="1058"/>
              <a:ext cx="628" cy="287"/>
            </a:xfrm>
            <a:custGeom>
              <a:avLst/>
              <a:gdLst>
                <a:gd name="T0" fmla="*/ 2236 w 2452"/>
                <a:gd name="T1" fmla="*/ 96 h 1120"/>
                <a:gd name="T2" fmla="*/ 1988 w 2452"/>
                <a:gd name="T3" fmla="*/ 0 h 1120"/>
                <a:gd name="T4" fmla="*/ 1281 w 2452"/>
                <a:gd name="T5" fmla="*/ 0 h 1120"/>
                <a:gd name="T6" fmla="*/ 1281 w 2452"/>
                <a:gd name="T7" fmla="*/ 0 h 1120"/>
                <a:gd name="T8" fmla="*/ 471 w 2452"/>
                <a:gd name="T9" fmla="*/ 0 h 1120"/>
                <a:gd name="T10" fmla="*/ 467 w 2452"/>
                <a:gd name="T11" fmla="*/ 0 h 1120"/>
                <a:gd name="T12" fmla="*/ 164 w 2452"/>
                <a:gd name="T13" fmla="*/ 143 h 1120"/>
                <a:gd name="T14" fmla="*/ 10 w 2452"/>
                <a:gd name="T15" fmla="*/ 539 h 1120"/>
                <a:gd name="T16" fmla="*/ 230 w 2452"/>
                <a:gd name="T17" fmla="*/ 1029 h 1120"/>
                <a:gd name="T18" fmla="*/ 466 w 2452"/>
                <a:gd name="T19" fmla="*/ 1120 h 1120"/>
                <a:gd name="T20" fmla="*/ 1174 w 2452"/>
                <a:gd name="T21" fmla="*/ 1120 h 1120"/>
                <a:gd name="T22" fmla="*/ 1174 w 2452"/>
                <a:gd name="T23" fmla="*/ 1120 h 1120"/>
                <a:gd name="T24" fmla="*/ 1251 w 2452"/>
                <a:gd name="T25" fmla="*/ 1120 h 1120"/>
                <a:gd name="T26" fmla="*/ 1281 w 2452"/>
                <a:gd name="T27" fmla="*/ 1120 h 1120"/>
                <a:gd name="T28" fmla="*/ 1281 w 2452"/>
                <a:gd name="T29" fmla="*/ 1120 h 1120"/>
                <a:gd name="T30" fmla="*/ 1984 w 2452"/>
                <a:gd name="T31" fmla="*/ 1120 h 1120"/>
                <a:gd name="T32" fmla="*/ 1990 w 2452"/>
                <a:gd name="T33" fmla="*/ 1120 h 1120"/>
                <a:gd name="T34" fmla="*/ 2297 w 2452"/>
                <a:gd name="T35" fmla="*/ 970 h 1120"/>
                <a:gd name="T36" fmla="*/ 2297 w 2452"/>
                <a:gd name="T37" fmla="*/ 970 h 1120"/>
                <a:gd name="T38" fmla="*/ 2445 w 2452"/>
                <a:gd name="T39" fmla="*/ 539 h 1120"/>
                <a:gd name="T40" fmla="*/ 2236 w 2452"/>
                <a:gd name="T41" fmla="*/ 96 h 1120"/>
                <a:gd name="T42" fmla="*/ 120 w 2452"/>
                <a:gd name="T43" fmla="*/ 543 h 1120"/>
                <a:gd name="T44" fmla="*/ 242 w 2452"/>
                <a:gd name="T45" fmla="*/ 222 h 1120"/>
                <a:gd name="T46" fmla="*/ 473 w 2452"/>
                <a:gd name="T47" fmla="*/ 111 h 1120"/>
                <a:gd name="T48" fmla="*/ 1171 w 2452"/>
                <a:gd name="T49" fmla="*/ 111 h 1120"/>
                <a:gd name="T50" fmla="*/ 1171 w 2452"/>
                <a:gd name="T51" fmla="*/ 1009 h 1120"/>
                <a:gd name="T52" fmla="*/ 474 w 2452"/>
                <a:gd name="T53" fmla="*/ 1009 h 1120"/>
                <a:gd name="T54" fmla="*/ 120 w 2452"/>
                <a:gd name="T55" fmla="*/ 543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2" h="1120">
                  <a:moveTo>
                    <a:pt x="2236" y="96"/>
                  </a:moveTo>
                  <a:cubicBezTo>
                    <a:pt x="2121" y="11"/>
                    <a:pt x="2001" y="1"/>
                    <a:pt x="1988" y="0"/>
                  </a:cubicBezTo>
                  <a:cubicBezTo>
                    <a:pt x="1281" y="0"/>
                    <a:pt x="1281" y="0"/>
                    <a:pt x="1281" y="0"/>
                  </a:cubicBezTo>
                  <a:cubicBezTo>
                    <a:pt x="1281" y="0"/>
                    <a:pt x="1281" y="0"/>
                    <a:pt x="1281" y="0"/>
                  </a:cubicBezTo>
                  <a:cubicBezTo>
                    <a:pt x="471" y="0"/>
                    <a:pt x="471" y="0"/>
                    <a:pt x="471" y="0"/>
                  </a:cubicBezTo>
                  <a:cubicBezTo>
                    <a:pt x="467" y="0"/>
                    <a:pt x="467" y="0"/>
                    <a:pt x="467" y="0"/>
                  </a:cubicBezTo>
                  <a:cubicBezTo>
                    <a:pt x="450" y="1"/>
                    <a:pt x="292" y="15"/>
                    <a:pt x="164" y="143"/>
                  </a:cubicBezTo>
                  <a:cubicBezTo>
                    <a:pt x="68" y="240"/>
                    <a:pt x="16" y="373"/>
                    <a:pt x="10" y="539"/>
                  </a:cubicBezTo>
                  <a:cubicBezTo>
                    <a:pt x="0" y="813"/>
                    <a:pt x="124" y="957"/>
                    <a:pt x="230" y="1029"/>
                  </a:cubicBezTo>
                  <a:cubicBezTo>
                    <a:pt x="344" y="1107"/>
                    <a:pt x="461" y="1119"/>
                    <a:pt x="466" y="1120"/>
                  </a:cubicBezTo>
                  <a:cubicBezTo>
                    <a:pt x="1174" y="1120"/>
                    <a:pt x="1174" y="1120"/>
                    <a:pt x="1174" y="1120"/>
                  </a:cubicBezTo>
                  <a:cubicBezTo>
                    <a:pt x="1174" y="1120"/>
                    <a:pt x="1174" y="1120"/>
                    <a:pt x="1174" y="1120"/>
                  </a:cubicBezTo>
                  <a:cubicBezTo>
                    <a:pt x="1251" y="1120"/>
                    <a:pt x="1251" y="1120"/>
                    <a:pt x="1251" y="1120"/>
                  </a:cubicBezTo>
                  <a:cubicBezTo>
                    <a:pt x="1281" y="1120"/>
                    <a:pt x="1281" y="1120"/>
                    <a:pt x="1281" y="1120"/>
                  </a:cubicBezTo>
                  <a:cubicBezTo>
                    <a:pt x="1281" y="1120"/>
                    <a:pt x="1281" y="1120"/>
                    <a:pt x="1281" y="1120"/>
                  </a:cubicBezTo>
                  <a:cubicBezTo>
                    <a:pt x="1984" y="1120"/>
                    <a:pt x="1984" y="1120"/>
                    <a:pt x="1984" y="1120"/>
                  </a:cubicBezTo>
                  <a:cubicBezTo>
                    <a:pt x="1990" y="1120"/>
                    <a:pt x="1990" y="1120"/>
                    <a:pt x="1990" y="1120"/>
                  </a:cubicBezTo>
                  <a:cubicBezTo>
                    <a:pt x="1997" y="1119"/>
                    <a:pt x="2166" y="1101"/>
                    <a:pt x="2297" y="970"/>
                  </a:cubicBezTo>
                  <a:cubicBezTo>
                    <a:pt x="2297" y="970"/>
                    <a:pt x="2297" y="970"/>
                    <a:pt x="2297" y="970"/>
                  </a:cubicBezTo>
                  <a:cubicBezTo>
                    <a:pt x="2402" y="865"/>
                    <a:pt x="2452" y="720"/>
                    <a:pt x="2445" y="539"/>
                  </a:cubicBezTo>
                  <a:cubicBezTo>
                    <a:pt x="2437" y="293"/>
                    <a:pt x="2326" y="162"/>
                    <a:pt x="2236" y="96"/>
                  </a:cubicBezTo>
                  <a:close/>
                  <a:moveTo>
                    <a:pt x="120" y="543"/>
                  </a:moveTo>
                  <a:cubicBezTo>
                    <a:pt x="125" y="406"/>
                    <a:pt x="166" y="298"/>
                    <a:pt x="242" y="222"/>
                  </a:cubicBezTo>
                  <a:cubicBezTo>
                    <a:pt x="338" y="126"/>
                    <a:pt x="459" y="112"/>
                    <a:pt x="473" y="111"/>
                  </a:cubicBezTo>
                  <a:cubicBezTo>
                    <a:pt x="1171" y="111"/>
                    <a:pt x="1171" y="111"/>
                    <a:pt x="1171" y="111"/>
                  </a:cubicBezTo>
                  <a:cubicBezTo>
                    <a:pt x="1171" y="1009"/>
                    <a:pt x="1171" y="1009"/>
                    <a:pt x="1171" y="1009"/>
                  </a:cubicBezTo>
                  <a:cubicBezTo>
                    <a:pt x="474" y="1009"/>
                    <a:pt x="474" y="1009"/>
                    <a:pt x="474" y="1009"/>
                  </a:cubicBezTo>
                  <a:cubicBezTo>
                    <a:pt x="439" y="1005"/>
                    <a:pt x="106" y="952"/>
                    <a:pt x="120" y="543"/>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59"/>
            <p:cNvSpPr>
              <a:spLocks/>
            </p:cNvSpPr>
            <p:nvPr/>
          </p:nvSpPr>
          <p:spPr bwMode="auto">
            <a:xfrm>
              <a:off x="3284" y="3456"/>
              <a:ext cx="365" cy="364"/>
            </a:xfrm>
            <a:custGeom>
              <a:avLst/>
              <a:gdLst>
                <a:gd name="T0" fmla="*/ 486 w 1425"/>
                <a:gd name="T1" fmla="*/ 128 h 1422"/>
                <a:gd name="T2" fmla="*/ 735 w 1425"/>
                <a:gd name="T3" fmla="*/ 17 h 1422"/>
                <a:gd name="T4" fmla="*/ 1207 w 1425"/>
                <a:gd name="T5" fmla="*/ 185 h 1422"/>
                <a:gd name="T6" fmla="*/ 1229 w 1425"/>
                <a:gd name="T7" fmla="*/ 207 h 1422"/>
                <a:gd name="T8" fmla="*/ 1399 w 1425"/>
                <a:gd name="T9" fmla="*/ 708 h 1422"/>
                <a:gd name="T10" fmla="*/ 1296 w 1425"/>
                <a:gd name="T11" fmla="*/ 935 h 1422"/>
                <a:gd name="T12" fmla="*/ 809 w 1425"/>
                <a:gd name="T13" fmla="*/ 1422 h 1422"/>
                <a:gd name="T14" fmla="*/ 809 w 1425"/>
                <a:gd name="T15" fmla="*/ 1422 h 1422"/>
                <a:gd name="T16" fmla="*/ 0 w 1425"/>
                <a:gd name="T17" fmla="*/ 613 h 1422"/>
                <a:gd name="T18" fmla="*/ 482 w 1425"/>
                <a:gd name="T19" fmla="*/ 131 h 1422"/>
                <a:gd name="T20" fmla="*/ 486 w 1425"/>
                <a:gd name="T21" fmla="*/ 128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5" h="1422">
                  <a:moveTo>
                    <a:pt x="486" y="128"/>
                  </a:moveTo>
                  <a:cubicBezTo>
                    <a:pt x="496" y="119"/>
                    <a:pt x="590" y="39"/>
                    <a:pt x="735" y="17"/>
                  </a:cubicBezTo>
                  <a:cubicBezTo>
                    <a:pt x="849" y="0"/>
                    <a:pt x="1024" y="15"/>
                    <a:pt x="1207" y="185"/>
                  </a:cubicBezTo>
                  <a:cubicBezTo>
                    <a:pt x="1214" y="192"/>
                    <a:pt x="1222" y="199"/>
                    <a:pt x="1229" y="207"/>
                  </a:cubicBezTo>
                  <a:cubicBezTo>
                    <a:pt x="1416" y="394"/>
                    <a:pt x="1425" y="582"/>
                    <a:pt x="1399" y="708"/>
                  </a:cubicBezTo>
                  <a:cubicBezTo>
                    <a:pt x="1372" y="842"/>
                    <a:pt x="1299" y="931"/>
                    <a:pt x="1296" y="935"/>
                  </a:cubicBezTo>
                  <a:cubicBezTo>
                    <a:pt x="809" y="1422"/>
                    <a:pt x="809" y="1422"/>
                    <a:pt x="809" y="1422"/>
                  </a:cubicBezTo>
                  <a:cubicBezTo>
                    <a:pt x="809" y="1422"/>
                    <a:pt x="809" y="1422"/>
                    <a:pt x="809" y="1422"/>
                  </a:cubicBezTo>
                  <a:cubicBezTo>
                    <a:pt x="0" y="613"/>
                    <a:pt x="0" y="613"/>
                    <a:pt x="0" y="613"/>
                  </a:cubicBezTo>
                  <a:cubicBezTo>
                    <a:pt x="482" y="131"/>
                    <a:pt x="482" y="131"/>
                    <a:pt x="482" y="131"/>
                  </a:cubicBezTo>
                  <a:lnTo>
                    <a:pt x="486" y="1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0"/>
            <p:cNvSpPr>
              <a:spLocks/>
            </p:cNvSpPr>
            <p:nvPr/>
          </p:nvSpPr>
          <p:spPr bwMode="auto">
            <a:xfrm>
              <a:off x="3101" y="3630"/>
              <a:ext cx="373" cy="373"/>
            </a:xfrm>
            <a:custGeom>
              <a:avLst/>
              <a:gdLst>
                <a:gd name="T0" fmla="*/ 940 w 1457"/>
                <a:gd name="T1" fmla="*/ 1326 h 1459"/>
                <a:gd name="T2" fmla="*/ 935 w 1457"/>
                <a:gd name="T3" fmla="*/ 1330 h 1459"/>
                <a:gd name="T4" fmla="*/ 708 w 1457"/>
                <a:gd name="T5" fmla="*/ 1433 h 1459"/>
                <a:gd name="T6" fmla="*/ 207 w 1457"/>
                <a:gd name="T7" fmla="*/ 1263 h 1459"/>
                <a:gd name="T8" fmla="*/ 207 w 1457"/>
                <a:gd name="T9" fmla="*/ 1263 h 1459"/>
                <a:gd name="T10" fmla="*/ 185 w 1457"/>
                <a:gd name="T11" fmla="*/ 1241 h 1459"/>
                <a:gd name="T12" fmla="*/ 17 w 1457"/>
                <a:gd name="T13" fmla="*/ 769 h 1459"/>
                <a:gd name="T14" fmla="*/ 128 w 1457"/>
                <a:gd name="T15" fmla="*/ 520 h 1459"/>
                <a:gd name="T16" fmla="*/ 615 w 1457"/>
                <a:gd name="T17" fmla="*/ 33 h 1459"/>
                <a:gd name="T18" fmla="*/ 615 w 1457"/>
                <a:gd name="T19" fmla="*/ 33 h 1459"/>
                <a:gd name="T20" fmla="*/ 648 w 1457"/>
                <a:gd name="T21" fmla="*/ 0 h 1459"/>
                <a:gd name="T22" fmla="*/ 1457 w 1457"/>
                <a:gd name="T23" fmla="*/ 809 h 1459"/>
                <a:gd name="T24" fmla="*/ 940 w 1457"/>
                <a:gd name="T25" fmla="*/ 1326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7" h="1459">
                  <a:moveTo>
                    <a:pt x="940" y="1326"/>
                  </a:moveTo>
                  <a:cubicBezTo>
                    <a:pt x="935" y="1330"/>
                    <a:pt x="935" y="1330"/>
                    <a:pt x="935" y="1330"/>
                  </a:cubicBezTo>
                  <a:cubicBezTo>
                    <a:pt x="931" y="1333"/>
                    <a:pt x="842" y="1406"/>
                    <a:pt x="708" y="1433"/>
                  </a:cubicBezTo>
                  <a:cubicBezTo>
                    <a:pt x="582" y="1459"/>
                    <a:pt x="394" y="1451"/>
                    <a:pt x="207" y="1263"/>
                  </a:cubicBezTo>
                  <a:cubicBezTo>
                    <a:pt x="207" y="1263"/>
                    <a:pt x="207" y="1263"/>
                    <a:pt x="207" y="1263"/>
                  </a:cubicBezTo>
                  <a:cubicBezTo>
                    <a:pt x="199" y="1256"/>
                    <a:pt x="192" y="1249"/>
                    <a:pt x="185" y="1241"/>
                  </a:cubicBezTo>
                  <a:cubicBezTo>
                    <a:pt x="14" y="1058"/>
                    <a:pt x="0" y="883"/>
                    <a:pt x="17" y="769"/>
                  </a:cubicBezTo>
                  <a:cubicBezTo>
                    <a:pt x="39" y="624"/>
                    <a:pt x="119" y="530"/>
                    <a:pt x="128" y="520"/>
                  </a:cubicBezTo>
                  <a:cubicBezTo>
                    <a:pt x="615" y="33"/>
                    <a:pt x="615" y="33"/>
                    <a:pt x="615" y="33"/>
                  </a:cubicBezTo>
                  <a:cubicBezTo>
                    <a:pt x="615" y="33"/>
                    <a:pt x="615" y="33"/>
                    <a:pt x="615" y="33"/>
                  </a:cubicBezTo>
                  <a:cubicBezTo>
                    <a:pt x="648" y="0"/>
                    <a:pt x="648" y="0"/>
                    <a:pt x="648" y="0"/>
                  </a:cubicBezTo>
                  <a:cubicBezTo>
                    <a:pt x="1457" y="809"/>
                    <a:pt x="1457" y="809"/>
                    <a:pt x="1457" y="809"/>
                  </a:cubicBezTo>
                  <a:lnTo>
                    <a:pt x="940" y="132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1"/>
            <p:cNvSpPr>
              <a:spLocks/>
            </p:cNvSpPr>
            <p:nvPr/>
          </p:nvSpPr>
          <p:spPr bwMode="auto">
            <a:xfrm>
              <a:off x="4812" y="1635"/>
              <a:ext cx="296" cy="293"/>
            </a:xfrm>
            <a:custGeom>
              <a:avLst/>
              <a:gdLst>
                <a:gd name="T0" fmla="*/ 686 w 1156"/>
                <a:gd name="T1" fmla="*/ 0 h 1144"/>
                <a:gd name="T2" fmla="*/ 941 w 1156"/>
                <a:gd name="T3" fmla="*/ 98 h 1144"/>
                <a:gd name="T4" fmla="*/ 1156 w 1156"/>
                <a:gd name="T5" fmla="*/ 550 h 1144"/>
                <a:gd name="T6" fmla="*/ 1156 w 1156"/>
                <a:gd name="T7" fmla="*/ 581 h 1144"/>
                <a:gd name="T8" fmla="*/ 922 w 1156"/>
                <a:gd name="T9" fmla="*/ 1056 h 1144"/>
                <a:gd name="T10" fmla="*/ 688 w 1156"/>
                <a:gd name="T11" fmla="*/ 1144 h 1144"/>
                <a:gd name="T12" fmla="*/ 0 w 1156"/>
                <a:gd name="T13" fmla="*/ 1144 h 1144"/>
                <a:gd name="T14" fmla="*/ 0 w 1156"/>
                <a:gd name="T15" fmla="*/ 1144 h 1144"/>
                <a:gd name="T16" fmla="*/ 0 w 1156"/>
                <a:gd name="T17" fmla="*/ 0 h 1144"/>
                <a:gd name="T18" fmla="*/ 682 w 1156"/>
                <a:gd name="T19" fmla="*/ 0 h 1144"/>
                <a:gd name="T20" fmla="*/ 686 w 1156"/>
                <a:gd name="T2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144">
                  <a:moveTo>
                    <a:pt x="686" y="0"/>
                  </a:moveTo>
                  <a:cubicBezTo>
                    <a:pt x="700" y="1"/>
                    <a:pt x="823" y="11"/>
                    <a:pt x="941" y="98"/>
                  </a:cubicBezTo>
                  <a:cubicBezTo>
                    <a:pt x="1034" y="166"/>
                    <a:pt x="1147" y="300"/>
                    <a:pt x="1156" y="550"/>
                  </a:cubicBezTo>
                  <a:cubicBezTo>
                    <a:pt x="1156" y="561"/>
                    <a:pt x="1156" y="571"/>
                    <a:pt x="1156" y="581"/>
                  </a:cubicBezTo>
                  <a:cubicBezTo>
                    <a:pt x="1156" y="846"/>
                    <a:pt x="1029" y="986"/>
                    <a:pt x="922" y="1056"/>
                  </a:cubicBezTo>
                  <a:cubicBezTo>
                    <a:pt x="808" y="1131"/>
                    <a:pt x="693" y="1143"/>
                    <a:pt x="688" y="1144"/>
                  </a:cubicBezTo>
                  <a:cubicBezTo>
                    <a:pt x="0" y="1144"/>
                    <a:pt x="0" y="1144"/>
                    <a:pt x="0" y="1144"/>
                  </a:cubicBezTo>
                  <a:cubicBezTo>
                    <a:pt x="0" y="1144"/>
                    <a:pt x="0" y="1144"/>
                    <a:pt x="0" y="1144"/>
                  </a:cubicBezTo>
                  <a:cubicBezTo>
                    <a:pt x="0" y="0"/>
                    <a:pt x="0" y="0"/>
                    <a:pt x="0" y="0"/>
                  </a:cubicBezTo>
                  <a:cubicBezTo>
                    <a:pt x="682" y="0"/>
                    <a:pt x="682" y="0"/>
                    <a:pt x="682" y="0"/>
                  </a:cubicBezTo>
                  <a:lnTo>
                    <a:pt x="686"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62"/>
            <p:cNvSpPr>
              <a:spLocks/>
            </p:cNvSpPr>
            <p:nvPr/>
          </p:nvSpPr>
          <p:spPr bwMode="auto">
            <a:xfrm>
              <a:off x="4480" y="1635"/>
              <a:ext cx="308" cy="293"/>
            </a:xfrm>
            <a:custGeom>
              <a:avLst/>
              <a:gdLst>
                <a:gd name="T0" fmla="*/ 474 w 1205"/>
                <a:gd name="T1" fmla="*/ 1144 h 1144"/>
                <a:gd name="T2" fmla="*/ 467 w 1205"/>
                <a:gd name="T3" fmla="*/ 1144 h 1144"/>
                <a:gd name="T4" fmla="*/ 234 w 1205"/>
                <a:gd name="T5" fmla="*/ 1056 h 1144"/>
                <a:gd name="T6" fmla="*/ 0 w 1205"/>
                <a:gd name="T7" fmla="*/ 581 h 1144"/>
                <a:gd name="T8" fmla="*/ 0 w 1205"/>
                <a:gd name="T9" fmla="*/ 581 h 1144"/>
                <a:gd name="T10" fmla="*/ 0 w 1205"/>
                <a:gd name="T11" fmla="*/ 550 h 1144"/>
                <a:gd name="T12" fmla="*/ 215 w 1205"/>
                <a:gd name="T13" fmla="*/ 98 h 1144"/>
                <a:gd name="T14" fmla="*/ 470 w 1205"/>
                <a:gd name="T15" fmla="*/ 0 h 1144"/>
                <a:gd name="T16" fmla="*/ 1158 w 1205"/>
                <a:gd name="T17" fmla="*/ 0 h 1144"/>
                <a:gd name="T18" fmla="*/ 1158 w 1205"/>
                <a:gd name="T19" fmla="*/ 0 h 1144"/>
                <a:gd name="T20" fmla="*/ 1205 w 1205"/>
                <a:gd name="T21" fmla="*/ 0 h 1144"/>
                <a:gd name="T22" fmla="*/ 1205 w 1205"/>
                <a:gd name="T23" fmla="*/ 1144 h 1144"/>
                <a:gd name="T24" fmla="*/ 474 w 1205"/>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5" h="1144">
                  <a:moveTo>
                    <a:pt x="474" y="1144"/>
                  </a:moveTo>
                  <a:cubicBezTo>
                    <a:pt x="467" y="1144"/>
                    <a:pt x="467" y="1144"/>
                    <a:pt x="467" y="1144"/>
                  </a:cubicBezTo>
                  <a:cubicBezTo>
                    <a:pt x="463" y="1143"/>
                    <a:pt x="348" y="1131"/>
                    <a:pt x="234" y="1056"/>
                  </a:cubicBezTo>
                  <a:cubicBezTo>
                    <a:pt x="127" y="986"/>
                    <a:pt x="0" y="846"/>
                    <a:pt x="0" y="581"/>
                  </a:cubicBezTo>
                  <a:cubicBezTo>
                    <a:pt x="0" y="581"/>
                    <a:pt x="0" y="581"/>
                    <a:pt x="0" y="581"/>
                  </a:cubicBezTo>
                  <a:cubicBezTo>
                    <a:pt x="0" y="571"/>
                    <a:pt x="0" y="561"/>
                    <a:pt x="0" y="550"/>
                  </a:cubicBezTo>
                  <a:cubicBezTo>
                    <a:pt x="9" y="300"/>
                    <a:pt x="122" y="166"/>
                    <a:pt x="215" y="98"/>
                  </a:cubicBezTo>
                  <a:cubicBezTo>
                    <a:pt x="333" y="11"/>
                    <a:pt x="456" y="1"/>
                    <a:pt x="470" y="0"/>
                  </a:cubicBezTo>
                  <a:cubicBezTo>
                    <a:pt x="1158" y="0"/>
                    <a:pt x="1158" y="0"/>
                    <a:pt x="1158" y="0"/>
                  </a:cubicBezTo>
                  <a:cubicBezTo>
                    <a:pt x="1158" y="0"/>
                    <a:pt x="1158" y="0"/>
                    <a:pt x="1158" y="0"/>
                  </a:cubicBezTo>
                  <a:cubicBezTo>
                    <a:pt x="1205" y="0"/>
                    <a:pt x="1205" y="0"/>
                    <a:pt x="1205" y="0"/>
                  </a:cubicBezTo>
                  <a:cubicBezTo>
                    <a:pt x="1205" y="1144"/>
                    <a:pt x="1205" y="1144"/>
                    <a:pt x="1205" y="1144"/>
                  </a:cubicBezTo>
                  <a:lnTo>
                    <a:pt x="474" y="1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63"/>
            <p:cNvSpPr>
              <a:spLocks/>
            </p:cNvSpPr>
            <p:nvPr/>
          </p:nvSpPr>
          <p:spPr bwMode="auto">
            <a:xfrm>
              <a:off x="3538" y="2062"/>
              <a:ext cx="814" cy="814"/>
            </a:xfrm>
            <a:custGeom>
              <a:avLst/>
              <a:gdLst>
                <a:gd name="T0" fmla="*/ 0 w 814"/>
                <a:gd name="T1" fmla="*/ 142 h 814"/>
                <a:gd name="T2" fmla="*/ 672 w 814"/>
                <a:gd name="T3" fmla="*/ 814 h 814"/>
                <a:gd name="T4" fmla="*/ 814 w 814"/>
                <a:gd name="T5" fmla="*/ 672 h 814"/>
                <a:gd name="T6" fmla="*/ 142 w 814"/>
                <a:gd name="T7" fmla="*/ 0 h 814"/>
                <a:gd name="T8" fmla="*/ 0 w 814"/>
                <a:gd name="T9" fmla="*/ 142 h 814"/>
              </a:gdLst>
              <a:ahLst/>
              <a:cxnLst>
                <a:cxn ang="0">
                  <a:pos x="T0" y="T1"/>
                </a:cxn>
                <a:cxn ang="0">
                  <a:pos x="T2" y="T3"/>
                </a:cxn>
                <a:cxn ang="0">
                  <a:pos x="T4" y="T5"/>
                </a:cxn>
                <a:cxn ang="0">
                  <a:pos x="T6" y="T7"/>
                </a:cxn>
                <a:cxn ang="0">
                  <a:pos x="T8" y="T9"/>
                </a:cxn>
              </a:cxnLst>
              <a:rect l="0" t="0" r="r" b="b"/>
              <a:pathLst>
                <a:path w="814" h="814">
                  <a:moveTo>
                    <a:pt x="0" y="142"/>
                  </a:moveTo>
                  <a:lnTo>
                    <a:pt x="672" y="814"/>
                  </a:lnTo>
                  <a:lnTo>
                    <a:pt x="814" y="672"/>
                  </a:lnTo>
                  <a:lnTo>
                    <a:pt x="142" y="0"/>
                  </a:lnTo>
                  <a:lnTo>
                    <a:pt x="0" y="14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64"/>
            <p:cNvSpPr>
              <a:spLocks noEditPoints="1"/>
            </p:cNvSpPr>
            <p:nvPr/>
          </p:nvSpPr>
          <p:spPr bwMode="auto">
            <a:xfrm>
              <a:off x="3572" y="130"/>
              <a:ext cx="2699" cy="2699"/>
            </a:xfrm>
            <a:custGeom>
              <a:avLst/>
              <a:gdLst>
                <a:gd name="T0" fmla="*/ 10422 w 10545"/>
                <a:gd name="T1" fmla="*/ 4657 h 10545"/>
                <a:gd name="T2" fmla="*/ 5889 w 10545"/>
                <a:gd name="T3" fmla="*/ 123 h 10545"/>
                <a:gd name="T4" fmla="*/ 5398 w 10545"/>
                <a:gd name="T5" fmla="*/ 179 h 10545"/>
                <a:gd name="T6" fmla="*/ 208 w 10545"/>
                <a:gd name="T7" fmla="*/ 5370 h 10545"/>
                <a:gd name="T8" fmla="*/ 568 w 10545"/>
                <a:gd name="T9" fmla="*/ 7325 h 10545"/>
                <a:gd name="T10" fmla="*/ 3220 w 10545"/>
                <a:gd name="T11" fmla="*/ 9977 h 10545"/>
                <a:gd name="T12" fmla="*/ 5175 w 10545"/>
                <a:gd name="T13" fmla="*/ 10338 h 10545"/>
                <a:gd name="T14" fmla="*/ 10366 w 10545"/>
                <a:gd name="T15" fmla="*/ 5147 h 10545"/>
                <a:gd name="T16" fmla="*/ 10422 w 10545"/>
                <a:gd name="T17" fmla="*/ 4657 h 10545"/>
                <a:gd name="T18" fmla="*/ 6087 w 10545"/>
                <a:gd name="T19" fmla="*/ 8538 h 10545"/>
                <a:gd name="T20" fmla="*/ 2002 w 10545"/>
                <a:gd name="T21" fmla="*/ 4454 h 10545"/>
                <a:gd name="T22" fmla="*/ 5186 w 10545"/>
                <a:gd name="T23" fmla="*/ 1270 h 10545"/>
                <a:gd name="T24" fmla="*/ 9271 w 10545"/>
                <a:gd name="T25" fmla="*/ 5354 h 10545"/>
                <a:gd name="T26" fmla="*/ 6087 w 10545"/>
                <a:gd name="T27" fmla="*/ 8538 h 10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5" h="10545">
                  <a:moveTo>
                    <a:pt x="10422" y="4657"/>
                  </a:moveTo>
                  <a:cubicBezTo>
                    <a:pt x="5889" y="123"/>
                    <a:pt x="5889" y="123"/>
                    <a:pt x="5889" y="123"/>
                  </a:cubicBezTo>
                  <a:cubicBezTo>
                    <a:pt x="5674" y="0"/>
                    <a:pt x="5398" y="179"/>
                    <a:pt x="5398" y="179"/>
                  </a:cubicBezTo>
                  <a:cubicBezTo>
                    <a:pt x="208" y="5370"/>
                    <a:pt x="208" y="5370"/>
                    <a:pt x="208" y="5370"/>
                  </a:cubicBezTo>
                  <a:cubicBezTo>
                    <a:pt x="0" y="6301"/>
                    <a:pt x="568" y="7325"/>
                    <a:pt x="568" y="7325"/>
                  </a:cubicBezTo>
                  <a:cubicBezTo>
                    <a:pt x="3220" y="9977"/>
                    <a:pt x="3220" y="9977"/>
                    <a:pt x="3220" y="9977"/>
                  </a:cubicBezTo>
                  <a:cubicBezTo>
                    <a:pt x="3220" y="9977"/>
                    <a:pt x="4244" y="10545"/>
                    <a:pt x="5175" y="10338"/>
                  </a:cubicBezTo>
                  <a:cubicBezTo>
                    <a:pt x="10366" y="5147"/>
                    <a:pt x="10366" y="5147"/>
                    <a:pt x="10366" y="5147"/>
                  </a:cubicBezTo>
                  <a:cubicBezTo>
                    <a:pt x="10366" y="5147"/>
                    <a:pt x="10545" y="4871"/>
                    <a:pt x="10422" y="4657"/>
                  </a:cubicBezTo>
                  <a:close/>
                  <a:moveTo>
                    <a:pt x="6087" y="8538"/>
                  </a:moveTo>
                  <a:cubicBezTo>
                    <a:pt x="2002" y="4454"/>
                    <a:pt x="2002" y="4454"/>
                    <a:pt x="2002" y="4454"/>
                  </a:cubicBezTo>
                  <a:cubicBezTo>
                    <a:pt x="5186" y="1270"/>
                    <a:pt x="5186" y="1270"/>
                    <a:pt x="5186" y="1270"/>
                  </a:cubicBezTo>
                  <a:cubicBezTo>
                    <a:pt x="9271" y="5354"/>
                    <a:pt x="9271" y="5354"/>
                    <a:pt x="9271" y="5354"/>
                  </a:cubicBezTo>
                  <a:lnTo>
                    <a:pt x="6087" y="853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303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0"/>
            <a:ext cx="9144000" cy="6857998"/>
          </a:xfrm>
          <a:prstGeom prst="rect">
            <a:avLst/>
          </a:prstGeom>
        </p:spPr>
      </p:pic>
      <p:sp>
        <p:nvSpPr>
          <p:cNvPr id="5" name="TextBox 4"/>
          <p:cNvSpPr txBox="1"/>
          <p:nvPr/>
        </p:nvSpPr>
        <p:spPr>
          <a:xfrm>
            <a:off x="4106377" y="2355176"/>
            <a:ext cx="4673601" cy="830997"/>
          </a:xfrm>
          <a:prstGeom prst="rect">
            <a:avLst/>
          </a:prstGeom>
          <a:noFill/>
        </p:spPr>
        <p:txBody>
          <a:bodyPr wrap="square" rtlCol="0">
            <a:spAutoFit/>
          </a:bodyPr>
          <a:lstStyle/>
          <a:p>
            <a:pPr algn="ctr"/>
            <a:r>
              <a:rPr lang="sl-SI" sz="4800" spc="1000" dirty="0">
                <a:solidFill>
                  <a:srgbClr val="E63130"/>
                </a:solidFill>
                <a:latin typeface="Arial" panose="020B0604020202020204" pitchFamily="34" charset="0"/>
                <a:cs typeface="Arial" panose="020B0604020202020204" pitchFamily="34" charset="0"/>
              </a:rPr>
              <a:t>LEDVICE</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4353121" y="2322519"/>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886190" y="3722133"/>
            <a:ext cx="5257810" cy="2431435"/>
          </a:xfrm>
          <a:prstGeom prst="rect">
            <a:avLst/>
          </a:prstGeom>
          <a:noFill/>
          <a:ln>
            <a:solidFill>
              <a:schemeClr val="bg1">
                <a:lumMod val="85000"/>
              </a:schemeClr>
            </a:solidFill>
          </a:ln>
        </p:spPr>
        <p:txBody>
          <a:bodyPr wrap="square" rtlCol="0">
            <a:spAutoFit/>
          </a:bodyPr>
          <a:lstStyle/>
          <a:p>
            <a:pPr lvl="0"/>
            <a:r>
              <a:rPr lang="sl-SI" sz="3600" dirty="0">
                <a:solidFill>
                  <a:schemeClr val="bg1"/>
                </a:solidFill>
                <a:latin typeface="Arial" panose="020B0604020202020204" pitchFamily="34" charset="0"/>
                <a:cs typeface="Arial" panose="020B0604020202020204" pitchFamily="34" charset="0"/>
              </a:rPr>
              <a:t>Vprašajte zdravnika o  delovanju vaših ledvic, če imate:</a:t>
            </a:r>
            <a:endParaRPr lang="sl-SI" sz="3600" dirty="0">
              <a:solidFill>
                <a:schemeClr val="bg1"/>
              </a:solidFill>
            </a:endParaRPr>
          </a:p>
          <a:p>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509659" y="1919614"/>
            <a:ext cx="2285999" cy="2285999"/>
          </a:xfrm>
          <a:prstGeom prst="rect">
            <a:avLst/>
          </a:prstGeom>
          <a:solidFill>
            <a:srgbClr val="346C81"/>
          </a:solidFill>
        </p:spPr>
        <p:txBody>
          <a:bodyPr wrap="square" rtlCol="0" anchor="ctr">
            <a:noAutofit/>
          </a:bodyPr>
          <a:lstStyle/>
          <a:p>
            <a:pPr algn="ctr">
              <a:spcBef>
                <a:spcPts val="1800"/>
              </a:spcBef>
            </a:pPr>
            <a:r>
              <a:rPr lang="sl-SI" sz="2800" dirty="0">
                <a:solidFill>
                  <a:schemeClr val="bg1"/>
                </a:solidFill>
                <a:latin typeface="Arial" panose="020B0604020202020204" pitchFamily="34" charset="0"/>
                <a:cs typeface="Arial" panose="020B0604020202020204" pitchFamily="34" charset="0"/>
              </a:rPr>
              <a:t>sladkorno bolezen</a:t>
            </a:r>
            <a:endParaRPr lang="nl-BE" sz="2800" dirty="0">
              <a:solidFill>
                <a:schemeClr val="bg1"/>
              </a:solidFill>
              <a:latin typeface="Arial" panose="020B0604020202020204" pitchFamily="34" charset="0"/>
              <a:cs typeface="Arial" panose="020B0604020202020204" pitchFamily="34" charset="0"/>
            </a:endParaRPr>
          </a:p>
        </p:txBody>
      </p:sp>
      <p:sp>
        <p:nvSpPr>
          <p:cNvPr id="67" name="TextBox 66"/>
          <p:cNvSpPr txBox="1"/>
          <p:nvPr/>
        </p:nvSpPr>
        <p:spPr>
          <a:xfrm>
            <a:off x="3505200" y="773202"/>
            <a:ext cx="2285999" cy="2285999"/>
          </a:xfrm>
          <a:prstGeom prst="rect">
            <a:avLst/>
          </a:prstGeom>
          <a:solidFill>
            <a:srgbClr val="488CA7"/>
          </a:solidFill>
        </p:spPr>
        <p:txBody>
          <a:bodyPr wrap="square" rtlCol="0" anchor="ctr">
            <a:noAutofit/>
          </a:bodyPr>
          <a:lstStyle/>
          <a:p>
            <a:pPr algn="ctr">
              <a:spcBef>
                <a:spcPts val="1800"/>
              </a:spcBef>
            </a:pPr>
            <a:r>
              <a:rPr lang="sl-SI" sz="2800" dirty="0">
                <a:solidFill>
                  <a:schemeClr val="bg1"/>
                </a:solidFill>
                <a:latin typeface="Arial" panose="020B0604020202020204" pitchFamily="34" charset="0"/>
                <a:cs typeface="Arial" panose="020B0604020202020204" pitchFamily="34" charset="0"/>
              </a:rPr>
              <a:t>zvišan krvni tlak</a:t>
            </a:r>
            <a:endParaRPr lang="nl-BE" sz="2800"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6292471" y="2162288"/>
            <a:ext cx="2285999" cy="2285999"/>
          </a:xfrm>
          <a:prstGeom prst="rect">
            <a:avLst/>
          </a:prstGeom>
          <a:solidFill>
            <a:srgbClr val="5DBACA"/>
          </a:solidFill>
        </p:spPr>
        <p:txBody>
          <a:bodyPr wrap="square" rtlCol="0" anchor="ctr">
            <a:noAutofit/>
          </a:bodyPr>
          <a:lstStyle/>
          <a:p>
            <a:pPr algn="ctr">
              <a:spcBef>
                <a:spcPts val="1800"/>
              </a:spcBef>
            </a:pPr>
            <a:r>
              <a:rPr lang="sl-SI" sz="2800" dirty="0">
                <a:solidFill>
                  <a:schemeClr val="bg1"/>
                </a:solidFill>
                <a:latin typeface="Arial" panose="020B0604020202020204" pitchFamily="34" charset="0"/>
                <a:cs typeface="Arial" panose="020B0604020202020204" pitchFamily="34" charset="0"/>
              </a:rPr>
              <a:t>prekomerno telesno težo</a:t>
            </a:r>
            <a:endParaRPr lang="nl-BE" sz="2800" dirty="0">
              <a:solidFill>
                <a:schemeClr val="bg1"/>
              </a:solidFill>
              <a:latin typeface="Arial" panose="020B0604020202020204" pitchFamily="34" charset="0"/>
              <a:cs typeface="Arial" panose="020B0604020202020204" pitchFamily="34" charset="0"/>
            </a:endParaRPr>
          </a:p>
        </p:txBody>
      </p:sp>
      <p:sp>
        <p:nvSpPr>
          <p:cNvPr id="69" name="TextBox 68"/>
          <p:cNvSpPr txBox="1"/>
          <p:nvPr/>
        </p:nvSpPr>
        <p:spPr>
          <a:xfrm>
            <a:off x="3063923" y="3318084"/>
            <a:ext cx="2905124" cy="2905124"/>
          </a:xfrm>
          <a:prstGeom prst="rect">
            <a:avLst/>
          </a:prstGeom>
          <a:solidFill>
            <a:srgbClr val="5DBACA"/>
          </a:solidFill>
        </p:spPr>
        <p:txBody>
          <a:bodyPr wrap="square" rtlCol="0" anchor="ctr">
            <a:noAutofit/>
          </a:bodyPr>
          <a:lstStyle/>
          <a:p>
            <a:pPr algn="ctr">
              <a:spcBef>
                <a:spcPts val="1800"/>
              </a:spcBef>
            </a:pPr>
            <a:r>
              <a:rPr lang="sl-SI" sz="2800" dirty="0">
                <a:solidFill>
                  <a:schemeClr val="bg1"/>
                </a:solidFill>
                <a:latin typeface="Arial" panose="020B0604020202020204" pitchFamily="34" charset="0"/>
                <a:cs typeface="Arial" panose="020B0604020202020204" pitchFamily="34" charset="0"/>
              </a:rPr>
              <a:t>starše ali sorodnike z ledvično boleznijo</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chemeClr val="accent5">
              <a:lumMod val="5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t</a:t>
            </a:r>
          </a:p>
        </p:txBody>
      </p:sp>
      <p:sp>
        <p:nvSpPr>
          <p:cNvPr id="278" name="TextBox 277"/>
          <p:cNvSpPr txBox="1"/>
          <p:nvPr/>
        </p:nvSpPr>
        <p:spPr>
          <a:xfrm>
            <a:off x="3265714" y="741479"/>
            <a:ext cx="5878285" cy="2751522"/>
          </a:xfrm>
          <a:prstGeom prst="rect">
            <a:avLst/>
          </a:prstGeom>
          <a:noFill/>
        </p:spPr>
        <p:txBody>
          <a:bodyPr wrap="square" rtlCol="0">
            <a:spAutoFit/>
          </a:bodyPr>
          <a:lstStyle/>
          <a:p>
            <a:pPr>
              <a:lnSpc>
                <a:spcPct val="90000"/>
              </a:lnSpc>
            </a:pPr>
            <a:r>
              <a:rPr lang="sl-SI" sz="4800" dirty="0">
                <a:solidFill>
                  <a:srgbClr val="E63130"/>
                </a:solidFill>
                <a:latin typeface="Arial" panose="020B0604020202020204" pitchFamily="34" charset="0"/>
                <a:cs typeface="Arial" panose="020B0604020202020204" pitchFamily="34" charset="0"/>
              </a:rPr>
              <a:t>Napravi korak! </a:t>
            </a:r>
          </a:p>
          <a:p>
            <a:pPr>
              <a:lnSpc>
                <a:spcPct val="90000"/>
              </a:lnSpc>
            </a:pPr>
            <a:endParaRPr lang="sl-SI" sz="4800" dirty="0">
              <a:solidFill>
                <a:srgbClr val="E63130"/>
              </a:solidFill>
              <a:latin typeface="Arial" panose="020B0604020202020204" pitchFamily="34" charset="0"/>
              <a:cs typeface="Arial" panose="020B0604020202020204" pitchFamily="34" charset="0"/>
            </a:endParaRPr>
          </a:p>
          <a:p>
            <a:pPr>
              <a:lnSpc>
                <a:spcPct val="90000"/>
              </a:lnSpc>
            </a:pPr>
            <a:r>
              <a:rPr lang="sl-SI" sz="4800" dirty="0">
                <a:solidFill>
                  <a:srgbClr val="E63130"/>
                </a:solidFill>
                <a:latin typeface="Arial" panose="020B0604020202020204" pitchFamily="34" charset="0"/>
                <a:cs typeface="Arial" panose="020B0604020202020204" pitchFamily="34" charset="0"/>
              </a:rPr>
              <a:t>Za zdravo življenje!</a:t>
            </a:r>
          </a:p>
          <a:p>
            <a:pPr>
              <a:lnSpc>
                <a:spcPct val="90000"/>
              </a:lnSpc>
            </a:pPr>
            <a:r>
              <a:rPr lang="sl-SI" sz="4800" dirty="0">
                <a:solidFill>
                  <a:srgbClr val="E63130"/>
                </a:solidFill>
                <a:latin typeface="Arial" panose="020B0604020202020204" pitchFamily="34" charset="0"/>
                <a:cs typeface="Arial" panose="020B0604020202020204" pitchFamily="34" charset="0"/>
              </a:rPr>
              <a:t> </a:t>
            </a:r>
            <a:endParaRPr lang="nl-BE" sz="48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930827" y="794636"/>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6" name="TextBox 105"/>
          <p:cNvSpPr txBox="1"/>
          <p:nvPr/>
        </p:nvSpPr>
        <p:spPr>
          <a:xfrm>
            <a:off x="2828927" y="6399978"/>
            <a:ext cx="4136573" cy="261610"/>
          </a:xfrm>
          <a:prstGeom prst="rect">
            <a:avLst/>
          </a:prstGeom>
          <a:noFill/>
        </p:spPr>
        <p:txBody>
          <a:bodyPr wrap="square" rtlCol="0">
            <a:spAutoFit/>
          </a:bodyPr>
          <a:lstStyle/>
          <a:p>
            <a:r>
              <a:rPr lang="sl-SI" sz="1050" dirty="0">
                <a:solidFill>
                  <a:schemeClr val="bg1">
                    <a:alpha val="50000"/>
                  </a:schemeClr>
                </a:solidFill>
                <a:latin typeface="Arial" panose="020B0604020202020204" pitchFamily="34" charset="0"/>
                <a:cs typeface="Arial" panose="020B0604020202020204" pitchFamily="34" charset="0"/>
              </a:rPr>
              <a:t>Svetovni dan ledvic je združena in</a:t>
            </a:r>
            <a:r>
              <a:rPr lang="en-GB" sz="1050" dirty="0">
                <a:solidFill>
                  <a:schemeClr val="bg1">
                    <a:alpha val="50000"/>
                  </a:schemeClr>
                </a:solidFill>
                <a:latin typeface="Arial" panose="020B0604020202020204" pitchFamily="34" charset="0"/>
                <a:cs typeface="Arial" panose="020B0604020202020204" pitchFamily="34" charset="0"/>
              </a:rPr>
              <a:t>i</a:t>
            </a:r>
            <a:r>
              <a:rPr lang="sl-SI" sz="1050" dirty="0">
                <a:solidFill>
                  <a:schemeClr val="bg1">
                    <a:alpha val="50000"/>
                  </a:schemeClr>
                </a:solidFill>
                <a:latin typeface="Arial" panose="020B0604020202020204" pitchFamily="34" charset="0"/>
                <a:cs typeface="Arial" panose="020B0604020202020204" pitchFamily="34" charset="0"/>
              </a:rPr>
              <a:t>ciativa</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9" y="6343692"/>
            <a:ext cx="346889" cy="346889"/>
          </a:xfrm>
          <a:prstGeom prst="rect">
            <a:avLst/>
          </a:prstGeom>
        </p:spPr>
      </p:pic>
      <p:pic>
        <p:nvPicPr>
          <p:cNvPr id="108" name="Picture 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862" y="6370212"/>
            <a:ext cx="881437" cy="283329"/>
          </a:xfrm>
          <a:prstGeom prst="rect">
            <a:avLst/>
          </a:prstGeom>
        </p:spPr>
      </p:pic>
      <p:pic>
        <p:nvPicPr>
          <p:cNvPr id="109" name="Picture 3" descr="C:\Users\TM\Desktop\SDL_Logotip_Wh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1307" y="3523023"/>
            <a:ext cx="4040357" cy="221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935639" y="3196679"/>
            <a:ext cx="4621507" cy="769441"/>
          </a:xfrm>
          <a:prstGeom prst="rect">
            <a:avLst/>
          </a:prstGeom>
          <a:noFill/>
        </p:spPr>
        <p:txBody>
          <a:bodyPr wrap="square" rtlCol="0">
            <a:spAutoFit/>
          </a:bodyPr>
          <a:lstStyle/>
          <a:p>
            <a:pPr>
              <a:spcBef>
                <a:spcPts val="1200"/>
              </a:spcBef>
            </a:pPr>
            <a:r>
              <a:rPr lang="nl-BE" sz="4400" dirty="0">
                <a:solidFill>
                  <a:srgbClr val="E63130"/>
                </a:solidFill>
                <a:latin typeface="Arial" panose="020B0604020202020204" pitchFamily="34" charset="0"/>
                <a:cs typeface="Arial" panose="020B0604020202020204" pitchFamily="34" charset="0"/>
              </a:rPr>
              <a:t>150-170</a:t>
            </a:r>
            <a:r>
              <a:rPr lang="nl-BE" sz="4400" dirty="0">
                <a:solidFill>
                  <a:schemeClr val="bg1">
                    <a:alpha val="50000"/>
                  </a:schemeClr>
                </a:solidFill>
                <a:latin typeface="Arial" panose="020B0604020202020204" pitchFamily="34" charset="0"/>
                <a:cs typeface="Arial" panose="020B0604020202020204" pitchFamily="34" charset="0"/>
              </a:rPr>
              <a:t> gram</a:t>
            </a:r>
            <a:r>
              <a:rPr lang="sl-SI" sz="4400" dirty="0" err="1">
                <a:solidFill>
                  <a:schemeClr val="bg1">
                    <a:alpha val="50000"/>
                  </a:schemeClr>
                </a:solidFill>
                <a:latin typeface="Arial" panose="020B0604020202020204" pitchFamily="34" charset="0"/>
                <a:cs typeface="Arial" panose="020B0604020202020204" pitchFamily="34" charset="0"/>
              </a:rPr>
              <a:t>ov</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791705" y="2870713"/>
            <a:ext cx="4601668" cy="2585323"/>
          </a:xfrm>
          <a:prstGeom prst="rect">
            <a:avLst/>
          </a:prstGeom>
          <a:noFill/>
        </p:spPr>
        <p:txBody>
          <a:bodyPr wrap="square" rtlCol="0">
            <a:spAutoFit/>
          </a:bodyPr>
          <a:lstStyle/>
          <a:p>
            <a:pPr algn="ctr"/>
            <a:r>
              <a:rPr lang="sl-SI" sz="5400" dirty="0">
                <a:solidFill>
                  <a:srgbClr val="E63130"/>
                </a:solidFill>
                <a:latin typeface="Arial" panose="020B0604020202020204" pitchFamily="34" charset="0"/>
                <a:cs typeface="Arial" panose="020B0604020202020204" pitchFamily="34" charset="0"/>
              </a:rPr>
              <a:t>Izdeluje</a:t>
            </a:r>
            <a:r>
              <a:rPr lang="nl-BE" sz="5400" dirty="0">
                <a:solidFill>
                  <a:schemeClr val="bg1">
                    <a:alpha val="50000"/>
                  </a:schemeClr>
                </a:solidFill>
                <a:latin typeface="Arial" panose="020B0604020202020204" pitchFamily="34" charset="0"/>
                <a:cs typeface="Arial" panose="020B0604020202020204" pitchFamily="34" charset="0"/>
              </a:rPr>
              <a:t> </a:t>
            </a:r>
            <a:r>
              <a:rPr lang="sl-SI" sz="5400" dirty="0">
                <a:solidFill>
                  <a:schemeClr val="bg1">
                    <a:alpha val="50000"/>
                  </a:schemeClr>
                </a:solidFill>
                <a:latin typeface="Arial" panose="020B0604020202020204" pitchFamily="34" charset="0"/>
                <a:cs typeface="Arial" panose="020B0604020202020204" pitchFamily="34" charset="0"/>
              </a:rPr>
              <a:t>seč</a:t>
            </a:r>
            <a:endParaRPr lang="nl-BE" sz="5400" dirty="0">
              <a:solidFill>
                <a:schemeClr val="bg1">
                  <a:alpha val="50000"/>
                </a:schemeClr>
              </a:solidFill>
              <a:latin typeface="Arial" panose="020B0604020202020204" pitchFamily="34" charset="0"/>
              <a:cs typeface="Arial" panose="020B0604020202020204" pitchFamily="34" charset="0"/>
            </a:endParaRPr>
          </a:p>
          <a:p>
            <a:pPr algn="ctr"/>
            <a:r>
              <a:rPr lang="nl-BE" sz="5400" dirty="0">
                <a:solidFill>
                  <a:schemeClr val="bg1">
                    <a:alpha val="50000"/>
                  </a:schemeClr>
                </a:solidFill>
                <a:latin typeface="Arial" panose="020B0604020202020204" pitchFamily="34" charset="0"/>
                <a:cs typeface="Arial" panose="020B0604020202020204" pitchFamily="34" charset="0"/>
              </a:rPr>
              <a:t>+</a:t>
            </a:r>
          </a:p>
          <a:p>
            <a:pPr algn="ctr"/>
            <a:r>
              <a:rPr lang="sl-SI" sz="5400" dirty="0">
                <a:solidFill>
                  <a:srgbClr val="E63130"/>
                </a:solidFill>
                <a:latin typeface="Arial" panose="020B0604020202020204" pitchFamily="34" charset="0"/>
                <a:cs typeface="Arial" panose="020B0604020202020204" pitchFamily="34" charset="0"/>
              </a:rPr>
              <a:t>Čisti</a:t>
            </a:r>
            <a:r>
              <a:rPr lang="nl-BE" sz="5400" dirty="0">
                <a:solidFill>
                  <a:schemeClr val="bg1">
                    <a:alpha val="50000"/>
                  </a:schemeClr>
                </a:solidFill>
                <a:latin typeface="Arial" panose="020B0604020202020204" pitchFamily="34" charset="0"/>
                <a:cs typeface="Arial" panose="020B0604020202020204" pitchFamily="34" charset="0"/>
              </a:rPr>
              <a:t> </a:t>
            </a:r>
            <a:r>
              <a:rPr lang="sl-SI" sz="5400" dirty="0">
                <a:solidFill>
                  <a:schemeClr val="bg1">
                    <a:alpha val="50000"/>
                  </a:schemeClr>
                </a:solidFill>
                <a:latin typeface="Arial" panose="020B0604020202020204" pitchFamily="34" charset="0"/>
                <a:cs typeface="Arial" panose="020B0604020202020204" pitchFamily="34" charset="0"/>
              </a:rPr>
              <a:t>kri</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0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sl-SI" sz="4800" spc="100" dirty="0">
                <a:solidFill>
                  <a:srgbClr val="E63130"/>
                </a:solidFill>
                <a:latin typeface="Arial" panose="020B0604020202020204" pitchFamily="34" charset="0"/>
                <a:cs typeface="Arial" panose="020B0604020202020204" pitchFamily="34" charset="0"/>
              </a:rPr>
              <a:t>LEDVICE</a:t>
            </a:r>
            <a:endParaRPr lang="nl-BE" sz="4800" spc="1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4490113" y="3202214"/>
            <a:ext cx="3070747"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439886" y="4221842"/>
            <a:ext cx="5221514" cy="769441"/>
          </a:xfrm>
          <a:prstGeom prst="rect">
            <a:avLst/>
          </a:prstGeom>
          <a:noFill/>
        </p:spPr>
        <p:txBody>
          <a:bodyPr wrap="square" rtlCol="0">
            <a:spAutoFit/>
          </a:bodyPr>
          <a:lstStyle/>
          <a:p>
            <a:pPr algn="ctr"/>
            <a:r>
              <a:rPr lang="sl-SI" sz="4400" dirty="0">
                <a:solidFill>
                  <a:schemeClr val="bg1">
                    <a:alpha val="50000"/>
                  </a:schemeClr>
                </a:solidFill>
                <a:latin typeface="Arial" panose="020B0604020202020204" pitchFamily="34" charset="0"/>
                <a:cs typeface="Arial" panose="020B0604020202020204" pitchFamily="34" charset="0"/>
              </a:rPr>
              <a:t>in ostala sečila</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8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047751" y="1489076"/>
            <a:ext cx="7072666" cy="1574800"/>
            <a:chOff x="1047751" y="1489076"/>
            <a:chExt cx="7072666"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7072666" cy="1574800"/>
              <a:chOff x="1047751" y="1489076"/>
              <a:chExt cx="7072666" cy="1574800"/>
            </a:xfrm>
          </p:grpSpPr>
          <p:cxnSp>
            <p:nvCxnSpPr>
              <p:cNvPr id="3" name="Straight Connector 2"/>
              <p:cNvCxnSpPr/>
              <p:nvPr/>
            </p:nvCxnSpPr>
            <p:spPr>
              <a:xfrm flipH="1">
                <a:off x="4489981" y="2319866"/>
                <a:ext cx="971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59" name="TextBox 58"/>
              <p:cNvSpPr txBox="1"/>
              <p:nvPr/>
            </p:nvSpPr>
            <p:spPr>
              <a:xfrm>
                <a:off x="5600700" y="1902976"/>
                <a:ext cx="2519717" cy="830997"/>
              </a:xfrm>
              <a:prstGeom prst="rect">
                <a:avLst/>
              </a:prstGeom>
              <a:noFill/>
            </p:spPr>
            <p:txBody>
              <a:bodyPr wrap="square" rtlCol="0">
                <a:spAutoFit/>
              </a:bodyPr>
              <a:lstStyle/>
              <a:p>
                <a:r>
                  <a:rPr lang="sl-SI" sz="2400" dirty="0" err="1">
                    <a:solidFill>
                      <a:schemeClr val="bg1">
                        <a:lumMod val="50000"/>
                      </a:schemeClr>
                    </a:solidFill>
                    <a:latin typeface="Arial" panose="020B0604020202020204" pitchFamily="34" charset="0"/>
                    <a:cs typeface="Arial" panose="020B0604020202020204" pitchFamily="34" charset="0"/>
                  </a:rPr>
                  <a:t>Prečiščevalni</a:t>
                </a:r>
                <a:r>
                  <a:rPr lang="sl-SI" sz="2400" dirty="0">
                    <a:solidFill>
                      <a:schemeClr val="bg1">
                        <a:lumMod val="50000"/>
                      </a:schemeClr>
                    </a:solidFill>
                    <a:latin typeface="Arial" panose="020B0604020202020204" pitchFamily="34" charset="0"/>
                    <a:cs typeface="Arial" panose="020B0604020202020204" pitchFamily="34" charset="0"/>
                  </a:rPr>
                  <a:t> del</a:t>
                </a:r>
                <a:endParaRPr lang="nl-BE" sz="2400" dirty="0">
                  <a:solidFill>
                    <a:schemeClr val="bg1">
                      <a:lumMod val="50000"/>
                    </a:schemeClr>
                  </a:solidFill>
                  <a:latin typeface="Arial" panose="020B0604020202020204" pitchFamily="34" charset="0"/>
                  <a:cs typeface="Arial" panose="020B0604020202020204" pitchFamily="34" charset="0"/>
                </a:endParaRPr>
              </a:p>
              <a:p>
                <a:r>
                  <a:rPr lang="sl-SI" sz="2400" dirty="0">
                    <a:solidFill>
                      <a:srgbClr val="E63130"/>
                    </a:solidFill>
                    <a:latin typeface="Arial" panose="020B0604020202020204" pitchFamily="34" charset="0"/>
                    <a:cs typeface="Arial" panose="020B0604020202020204" pitchFamily="34" charset="0"/>
                  </a:rPr>
                  <a:t>Ledvice</a:t>
                </a:r>
                <a:endParaRPr lang="nl-BE" sz="2400" dirty="0">
                  <a:solidFill>
                    <a:schemeClr val="bg1">
                      <a:alpha val="50000"/>
                    </a:schemeClr>
                  </a:solidFill>
                  <a:latin typeface="Arial" panose="020B0604020202020204" pitchFamily="34" charset="0"/>
                  <a:cs typeface="Arial" panose="020B0604020202020204" pitchFamily="34" charset="0"/>
                </a:endParaRPr>
              </a:p>
            </p:txBody>
          </p:sp>
        </p:grpSp>
      </p:grpSp>
      <p:sp>
        <p:nvSpPr>
          <p:cNvPr id="64" name="TextBox 63"/>
          <p:cNvSpPr txBox="1"/>
          <p:nvPr/>
        </p:nvSpPr>
        <p:spPr>
          <a:xfrm>
            <a:off x="1103823" y="250984"/>
            <a:ext cx="6831580" cy="769441"/>
          </a:xfrm>
          <a:prstGeom prst="rect">
            <a:avLst/>
          </a:prstGeom>
          <a:noFill/>
        </p:spPr>
        <p:txBody>
          <a:bodyPr wrap="square" rtlCol="0">
            <a:spAutoFit/>
          </a:bodyPr>
          <a:lstStyle/>
          <a:p>
            <a:pPr algn="ctr"/>
            <a:r>
              <a:rPr lang="sl-SI" sz="4400" dirty="0">
                <a:solidFill>
                  <a:srgbClr val="E63130"/>
                </a:solidFill>
                <a:latin typeface="Arial" panose="020B0604020202020204" pitchFamily="34" charset="0"/>
                <a:cs typeface="Arial" panose="020B0604020202020204" pitchFamily="34" charset="0"/>
              </a:rPr>
              <a:t>Sečila oz. izločala</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21" name="Group 20"/>
          <p:cNvGrpSpPr/>
          <p:nvPr/>
        </p:nvGrpSpPr>
        <p:grpSpPr>
          <a:xfrm>
            <a:off x="1912938" y="2139951"/>
            <a:ext cx="6958107" cy="4086225"/>
            <a:chOff x="1912938" y="2139951"/>
            <a:chExt cx="6958107" cy="4086225"/>
          </a:xfrm>
        </p:grpSpPr>
        <p:grpSp>
          <p:nvGrpSpPr>
            <p:cNvPr id="10" name="Group 9"/>
            <p:cNvGrpSpPr/>
            <p:nvPr/>
          </p:nvGrpSpPr>
          <p:grpSpPr>
            <a:xfrm>
              <a:off x="1912938" y="2139951"/>
              <a:ext cx="1990725" cy="4086225"/>
              <a:chOff x="1912938" y="2139951"/>
              <a:chExt cx="1990725" cy="4086225"/>
            </a:xfrm>
          </p:grpSpPr>
          <p:sp>
            <p:nvSpPr>
              <p:cNvPr id="8" name="Freeform 7"/>
              <p:cNvSpPr>
                <a:spLocks/>
              </p:cNvSpPr>
              <p:nvPr/>
            </p:nvSpPr>
            <p:spPr bwMode="auto">
              <a:xfrm>
                <a:off x="1912938" y="2139951"/>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sp>
          <p:nvSpPr>
            <p:cNvPr id="60" name="TextBox 59"/>
            <p:cNvSpPr txBox="1"/>
            <p:nvPr/>
          </p:nvSpPr>
          <p:spPr>
            <a:xfrm>
              <a:off x="5600701" y="3782576"/>
              <a:ext cx="3270344" cy="830997"/>
            </a:xfrm>
            <a:prstGeom prst="rect">
              <a:avLst/>
            </a:prstGeom>
            <a:noFill/>
          </p:spPr>
          <p:txBody>
            <a:bodyPr wrap="square" rtlCol="0">
              <a:spAutoFit/>
            </a:bodyPr>
            <a:lstStyle/>
            <a:p>
              <a:r>
                <a:rPr lang="sl-SI" sz="2400" dirty="0">
                  <a:solidFill>
                    <a:schemeClr val="bg1">
                      <a:lumMod val="50000"/>
                    </a:schemeClr>
                  </a:solidFill>
                  <a:latin typeface="Arial" panose="020B0604020202020204" pitchFamily="34" charset="0"/>
                  <a:cs typeface="Arial" panose="020B0604020202020204" pitchFamily="34" charset="0"/>
                </a:rPr>
                <a:t>Odtočni del</a:t>
              </a:r>
              <a:endParaRPr lang="nl-BE" sz="2400" dirty="0">
                <a:solidFill>
                  <a:schemeClr val="bg1">
                    <a:lumMod val="50000"/>
                  </a:schemeClr>
                </a:solidFill>
                <a:latin typeface="Arial" panose="020B0604020202020204" pitchFamily="34" charset="0"/>
                <a:cs typeface="Arial" panose="020B0604020202020204" pitchFamily="34" charset="0"/>
              </a:endParaRPr>
            </a:p>
            <a:p>
              <a:r>
                <a:rPr lang="sl-SI" sz="2400" dirty="0">
                  <a:solidFill>
                    <a:srgbClr val="E63130"/>
                  </a:solidFill>
                  <a:latin typeface="Arial" panose="020B0604020202020204" pitchFamily="34" charset="0"/>
                  <a:cs typeface="Arial" panose="020B0604020202020204" pitchFamily="34" charset="0"/>
                </a:rPr>
                <a:t>Povezava z mehurjem</a:t>
              </a:r>
              <a:endParaRPr lang="nl-BE" sz="2400" dirty="0">
                <a:solidFill>
                  <a:schemeClr val="bg1">
                    <a:alpha val="50000"/>
                  </a:schemeClr>
                </a:solidFill>
                <a:latin typeface="Arial" panose="020B0604020202020204" pitchFamily="34" charset="0"/>
                <a:cs typeface="Arial" panose="020B0604020202020204" pitchFamily="34" charset="0"/>
              </a:endParaRPr>
            </a:p>
          </p:txBody>
        </p:sp>
        <p:cxnSp>
          <p:nvCxnSpPr>
            <p:cNvPr id="24" name="Straight Connector 23"/>
            <p:cNvCxnSpPr/>
            <p:nvPr/>
          </p:nvCxnSpPr>
          <p:spPr>
            <a:xfrm flipH="1">
              <a:off x="3708401" y="4174066"/>
              <a:ext cx="17605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33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9" y="650973"/>
            <a:ext cx="4902202" cy="586085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99" y="650973"/>
            <a:ext cx="4902201" cy="5860854"/>
          </a:xfrm>
          <a:prstGeom prst="rect">
            <a:avLst/>
          </a:prstGeom>
        </p:spPr>
      </p:pic>
      <p:sp>
        <p:nvSpPr>
          <p:cNvPr id="31" name="TextBox 30"/>
          <p:cNvSpPr txBox="1"/>
          <p:nvPr/>
        </p:nvSpPr>
        <p:spPr>
          <a:xfrm>
            <a:off x="800290" y="535727"/>
            <a:ext cx="1960031" cy="3046988"/>
          </a:xfrm>
          <a:prstGeom prst="rect">
            <a:avLst/>
          </a:prstGeom>
          <a:noFill/>
        </p:spPr>
        <p:txBody>
          <a:bodyPr wrap="square" rtlCol="0">
            <a:spAutoFit/>
          </a:bodyPr>
          <a:lstStyle/>
          <a:p>
            <a:r>
              <a:rPr lang="sl-SI" sz="3200" dirty="0">
                <a:solidFill>
                  <a:srgbClr val="E63130"/>
                </a:solidFill>
                <a:latin typeface="Arial" panose="020B0604020202020204" pitchFamily="34" charset="0"/>
                <a:cs typeface="Arial" panose="020B0604020202020204" pitchFamily="34" charset="0"/>
              </a:rPr>
              <a:t>Dve </a:t>
            </a:r>
            <a:br>
              <a:rPr lang="nl-BE" sz="3200" dirty="0">
                <a:solidFill>
                  <a:schemeClr val="bg1">
                    <a:lumMod val="50000"/>
                  </a:schemeClr>
                </a:solidFill>
                <a:latin typeface="Arial" panose="020B0604020202020204" pitchFamily="34" charset="0"/>
                <a:cs typeface="Arial" panose="020B0604020202020204" pitchFamily="34" charset="0"/>
              </a:rPr>
            </a:br>
            <a:r>
              <a:rPr lang="sl-SI" sz="3200" dirty="0">
                <a:solidFill>
                  <a:schemeClr val="bg1">
                    <a:lumMod val="50000"/>
                  </a:schemeClr>
                </a:solidFill>
                <a:latin typeface="Arial" panose="020B0604020202020204" pitchFamily="34" charset="0"/>
                <a:cs typeface="Arial" panose="020B0604020202020204" pitchFamily="34" charset="0"/>
              </a:rPr>
              <a:t>krvni žili</a:t>
            </a:r>
          </a:p>
          <a:p>
            <a:endParaRPr lang="sl-SI" sz="3200" dirty="0">
              <a:solidFill>
                <a:schemeClr val="bg1">
                  <a:lumMod val="50000"/>
                </a:schemeClr>
              </a:solidFill>
              <a:latin typeface="Arial" panose="020B0604020202020204" pitchFamily="34" charset="0"/>
              <a:cs typeface="Arial" panose="020B0604020202020204" pitchFamily="34" charset="0"/>
            </a:endParaRPr>
          </a:p>
          <a:p>
            <a:pPr>
              <a:buFontTx/>
              <a:buChar char="-"/>
            </a:pPr>
            <a:r>
              <a:rPr lang="sl-SI" sz="3200" dirty="0">
                <a:solidFill>
                  <a:schemeClr val="bg1">
                    <a:lumMod val="50000"/>
                  </a:schemeClr>
                </a:solidFill>
                <a:latin typeface="Arial" panose="020B0604020202020204" pitchFamily="34" charset="0"/>
                <a:cs typeface="Arial" panose="020B0604020202020204" pitchFamily="34" charset="0"/>
              </a:rPr>
              <a:t>arterija</a:t>
            </a:r>
          </a:p>
          <a:p>
            <a:pPr>
              <a:buFontTx/>
              <a:buChar char="-"/>
            </a:pPr>
            <a:endParaRPr lang="sl-SI" sz="2800" dirty="0">
              <a:solidFill>
                <a:schemeClr val="bg1">
                  <a:lumMod val="50000"/>
                </a:schemeClr>
              </a:solidFill>
              <a:latin typeface="Arial" panose="020B0604020202020204" pitchFamily="34" charset="0"/>
              <a:cs typeface="Arial" panose="020B0604020202020204" pitchFamily="34" charset="0"/>
            </a:endParaRPr>
          </a:p>
          <a:p>
            <a:pPr>
              <a:buFontTx/>
              <a:buChar char="-"/>
            </a:pPr>
            <a:r>
              <a:rPr lang="sl-SI" sz="3200" dirty="0">
                <a:solidFill>
                  <a:schemeClr val="bg1">
                    <a:lumMod val="50000"/>
                  </a:schemeClr>
                </a:solidFill>
                <a:latin typeface="Arial" panose="020B0604020202020204" pitchFamily="34" charset="0"/>
                <a:cs typeface="Arial" panose="020B0604020202020204" pitchFamily="34" charset="0"/>
              </a:rPr>
              <a:t>vena</a:t>
            </a:r>
            <a:endParaRPr lang="nl-BE" sz="3200" dirty="0">
              <a:solidFill>
                <a:schemeClr val="bg1">
                  <a:alpha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6032501" y="1445776"/>
            <a:ext cx="2336799" cy="1077218"/>
          </a:xfrm>
          <a:prstGeom prst="rect">
            <a:avLst/>
          </a:prstGeom>
          <a:noFill/>
        </p:spPr>
        <p:txBody>
          <a:bodyPr wrap="square" rtlCol="0">
            <a:spAutoFit/>
          </a:bodyPr>
          <a:lstStyle/>
          <a:p>
            <a:pPr algn="r"/>
            <a:r>
              <a:rPr lang="sl-SI" sz="3200" dirty="0">
                <a:solidFill>
                  <a:srgbClr val="E63130"/>
                </a:solidFill>
                <a:latin typeface="Arial" panose="020B0604020202020204" pitchFamily="34" charset="0"/>
                <a:cs typeface="Arial" panose="020B0604020202020204" pitchFamily="34" charset="0"/>
              </a:rPr>
              <a:t>Na tisoče </a:t>
            </a:r>
            <a:r>
              <a:rPr lang="sl-SI" sz="3200" dirty="0">
                <a:solidFill>
                  <a:schemeClr val="bg1">
                    <a:lumMod val="50000"/>
                  </a:schemeClr>
                </a:solidFill>
                <a:latin typeface="Arial" panose="020B0604020202020204" pitchFamily="34" charset="0"/>
                <a:cs typeface="Arial" panose="020B0604020202020204" pitchFamily="34" charset="0"/>
              </a:rPr>
              <a:t>cedil</a:t>
            </a:r>
            <a:endParaRPr lang="nl-BE" sz="32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f7811d1e9369423df1786a9aa3d026493ba7cb"/>
  <p:tag name="ISPRING_RESOURCE_PATHS_HASH_PRESENTER" val="7df7811d1e9369423df1786a9aa3d026493ba7cb"/>
</p:tagLst>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2378</TotalTime>
  <Words>1711</Words>
  <Application>Microsoft Office PowerPoint</Application>
  <PresentationFormat>Diaprojekcija na zaslonu (4:3)</PresentationFormat>
  <Paragraphs>208</Paragraphs>
  <Slides>47</Slides>
  <Notes>42</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47</vt:i4>
      </vt:variant>
    </vt:vector>
  </HeadingPairs>
  <TitlesOfParts>
    <vt:vector size="52" baseType="lpstr">
      <vt:lpstr>Arial</vt:lpstr>
      <vt:lpstr>Arial Black</vt:lpstr>
      <vt:lpstr>Calibri</vt:lpstr>
      <vt:lpstr>Calibri Light</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Jelka</cp:lastModifiedBy>
  <cp:revision>275</cp:revision>
  <dcterms:created xsi:type="dcterms:W3CDTF">2015-11-30T23:08:36Z</dcterms:created>
  <dcterms:modified xsi:type="dcterms:W3CDTF">2020-01-07T09:37:57Z</dcterms:modified>
</cp:coreProperties>
</file>